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Lst>
  <p:notesMasterIdLst>
    <p:notesMasterId r:id="rId29"/>
  </p:notesMasterIdLst>
  <p:sldIdLst>
    <p:sldId id="256" r:id="rId2"/>
    <p:sldId id="331" r:id="rId3"/>
    <p:sldId id="335" r:id="rId4"/>
    <p:sldId id="264" r:id="rId5"/>
    <p:sldId id="263" r:id="rId6"/>
    <p:sldId id="268" r:id="rId7"/>
    <p:sldId id="342" r:id="rId8"/>
    <p:sldId id="337" r:id="rId9"/>
    <p:sldId id="339" r:id="rId10"/>
    <p:sldId id="260" r:id="rId11"/>
    <p:sldId id="259" r:id="rId12"/>
    <p:sldId id="318" r:id="rId13"/>
    <p:sldId id="319" r:id="rId14"/>
    <p:sldId id="273" r:id="rId15"/>
    <p:sldId id="329" r:id="rId16"/>
    <p:sldId id="271" r:id="rId17"/>
    <p:sldId id="276" r:id="rId18"/>
    <p:sldId id="289" r:id="rId19"/>
    <p:sldId id="272" r:id="rId20"/>
    <p:sldId id="278" r:id="rId21"/>
    <p:sldId id="298" r:id="rId22"/>
    <p:sldId id="343" r:id="rId23"/>
    <p:sldId id="344" r:id="rId24"/>
    <p:sldId id="341" r:id="rId25"/>
    <p:sldId id="340" r:id="rId26"/>
    <p:sldId id="333" r:id="rId27"/>
    <p:sldId id="334"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Montserrat Medium" pitchFamily="2" charset="77"/>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Black" panose="02000000000000000000" pitchFamily="2" charset="0"/>
      <p:bold r:id="rId42"/>
      <p:italic r:id="rId43"/>
      <p:boldItalic r:id="rId44"/>
    </p:embeddedFont>
    <p:embeddedFont>
      <p:font typeface="Roboto Light" panose="02000000000000000000" pitchFamily="2" charset="0"/>
      <p:regular r:id="rId45"/>
      <p:bold r:id="rId46"/>
      <p:italic r:id="rId47"/>
      <p:boldItalic r:id="rId48"/>
    </p:embeddedFont>
    <p:embeddedFont>
      <p:font typeface="Roboto Mono" pitchFamily="2" charset="0"/>
      <p:regular r:id="rId49"/>
      <p:bold r:id="rId50"/>
      <p:italic r:id="rId51"/>
      <p:boldItalic r:id="rId52"/>
    </p:embeddedFont>
    <p:embeddedFont>
      <p:font typeface="Roboto Thin" panose="02000000000000000000" pitchFamily="2" charset="0"/>
      <p:regular r:id="rId53"/>
      <p:italic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on Hilker" initials="" lastIdx="1" clrIdx="0"/>
  <p:cmAuthor id="1" name="Sheri Atienza" initials="" lastIdx="1" clrIdx="1"/>
  <p:cmAuthor id="2" name="Administrator" initials="A" lastIdx="0" clrIdx="2"/>
  <p:cmAuthor id="3" name="Peng Jing" initials="PJ" lastIdx="58" clrIdx="3">
    <p:extLst>
      <p:ext uri="{19B8F6BF-5375-455C-9EA6-DF929625EA0E}">
        <p15:presenceInfo xmlns:p15="http://schemas.microsoft.com/office/powerpoint/2012/main" userId="Peng J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E60C7A-7BD6-43B9-B3E9-A17640628070}">
  <a:tblStyle styleId="{19E60C7A-7BD6-43B9-B3E9-A176406280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93" autoAdjust="0"/>
    <p:restoredTop sz="95571" autoAdjust="0"/>
  </p:normalViewPr>
  <p:slideViewPr>
    <p:cSldViewPr snapToGrid="0">
      <p:cViewPr varScale="1">
        <p:scale>
          <a:sx n="129" d="100"/>
          <a:sy n="129" d="100"/>
        </p:scale>
        <p:origin x="216" y="376"/>
      </p:cViewPr>
      <p:guideLst>
        <p:guide orient="horz" pos="157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879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41cd8ee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741cd8ee4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216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92725a27_0_211: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3f92725a27_0_211: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9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f92725a27_0_178: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3f92725a27_0_178: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16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741cd8ee49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741cd8ee49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10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3fdf004315_0_793: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g3fdf004315_0_793: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560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1683aa44b4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1683aa44b4_0_2895:notes"/>
          <p:cNvSpPr txBox="1">
            <a:spLocks noGrp="1"/>
          </p:cNvSpPr>
          <p:nvPr>
            <p:ph type="body" idx="1"/>
          </p:nvPr>
        </p:nvSpPr>
        <p:spPr>
          <a:xfrm>
            <a:off x="685800" y="4343400"/>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This slide highlights the benefits of WhatsApp messaging.</a:t>
            </a:r>
            <a:endParaRPr/>
          </a:p>
        </p:txBody>
      </p:sp>
    </p:spTree>
    <p:extLst>
      <p:ext uri="{BB962C8B-B14F-4D97-AF65-F5344CB8AC3E}">
        <p14:creationId xmlns:p14="http://schemas.microsoft.com/office/powerpoint/2010/main" val="1962438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8c4a8e9f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2" name="Google Shape;2192;g8c4a8e9fd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76701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41cd8ee49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41cd8ee49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64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f92725a27_0_194: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3f92725a27_0_194: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848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23ab1ff53c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23ab1ff53c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69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f92725a27_0_73: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3f92725a27_0_73: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27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cf18086d3a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cf18086d3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949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f92725a27_0_104: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5" name="Google Shape;865;g3f92725a27_0_104: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401479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8c6d0ccf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8c6d0ccfc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tLang="zh-CN" sz="1100" b="1" dirty="0">
                <a:solidFill>
                  <a:schemeClr val="dk1"/>
                </a:solidFill>
              </a:rPr>
              <a:t>Benefits</a:t>
            </a:r>
            <a:r>
              <a:rPr lang="en-US" sz="1100" b="1" dirty="0">
                <a:solidFill>
                  <a:schemeClr val="dk1"/>
                </a:solidFill>
              </a:rPr>
              <a:t>:</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100" b="1" dirty="0">
                <a:solidFill>
                  <a:schemeClr val="dk1"/>
                </a:solidFill>
              </a:rPr>
              <a:t>Reach Globally</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050" dirty="0">
                <a:solidFill>
                  <a:srgbClr val="2E2E2E"/>
                </a:solidFill>
              </a:rPr>
              <a:t>Connect your company to 7 billion people across 225 countries and over 1,600 telecommunications networks</a:t>
            </a:r>
            <a:endParaRPr sz="1050" dirty="0">
              <a:solidFill>
                <a:srgbClr val="2E2E2E"/>
              </a:solidFill>
            </a:endParaRPr>
          </a:p>
          <a:p>
            <a:pPr marL="0" lvl="0" indent="0" algn="l" rtl="0">
              <a:spcBef>
                <a:spcPts val="0"/>
              </a:spcBef>
              <a:spcAft>
                <a:spcPts val="0"/>
              </a:spcAft>
              <a:buClr>
                <a:schemeClr val="dk1"/>
              </a:buClr>
              <a:buSzPts val="1100"/>
              <a:buFont typeface="Arial"/>
              <a:buNone/>
            </a:pPr>
            <a:endParaRPr sz="1050" dirty="0">
              <a:solidFill>
                <a:srgbClr val="2E2E2E"/>
              </a:solidFill>
            </a:endParaRPr>
          </a:p>
          <a:p>
            <a:pPr marL="0" lvl="0" indent="0" algn="l" rtl="0">
              <a:spcBef>
                <a:spcPts val="0"/>
              </a:spcBef>
              <a:spcAft>
                <a:spcPts val="0"/>
              </a:spcAft>
              <a:buClr>
                <a:schemeClr val="dk1"/>
              </a:buClr>
              <a:buSzPts val="1100"/>
              <a:buFont typeface="Arial"/>
              <a:buNone/>
            </a:pPr>
            <a:r>
              <a:rPr lang="en-US" sz="1050" b="1" dirty="0">
                <a:solidFill>
                  <a:srgbClr val="2E2E2E"/>
                </a:solidFill>
              </a:rPr>
              <a:t>Elastic Capacity</a:t>
            </a:r>
            <a:endParaRPr sz="1050" b="1" dirty="0">
              <a:solidFill>
                <a:srgbClr val="2E2E2E"/>
              </a:solidFill>
            </a:endParaRPr>
          </a:p>
          <a:p>
            <a:pPr marL="0" lvl="0" indent="0" algn="l" rtl="0">
              <a:spcBef>
                <a:spcPts val="0"/>
              </a:spcBef>
              <a:spcAft>
                <a:spcPts val="0"/>
              </a:spcAft>
              <a:buClr>
                <a:schemeClr val="dk1"/>
              </a:buClr>
              <a:buSzPts val="1100"/>
              <a:buFont typeface="Arial"/>
              <a:buNone/>
            </a:pPr>
            <a:r>
              <a:rPr lang="en-US" sz="1050" dirty="0">
                <a:solidFill>
                  <a:srgbClr val="2E2E2E"/>
                </a:solidFill>
              </a:rPr>
              <a:t>Forgo capacity planning and scale up or down as required by your business</a:t>
            </a:r>
            <a:endParaRPr sz="1050" dirty="0">
              <a:solidFill>
                <a:srgbClr val="2E2E2E"/>
              </a:solidFill>
            </a:endParaRPr>
          </a:p>
          <a:p>
            <a:pPr marL="0" lvl="0" indent="0" algn="l" rtl="0">
              <a:spcBef>
                <a:spcPts val="0"/>
              </a:spcBef>
              <a:spcAft>
                <a:spcPts val="0"/>
              </a:spcAft>
              <a:buClr>
                <a:schemeClr val="dk1"/>
              </a:buClr>
              <a:buSzPts val="1100"/>
              <a:buFont typeface="Arial"/>
              <a:buNone/>
            </a:pPr>
            <a:endParaRPr sz="1050" dirty="0">
              <a:solidFill>
                <a:srgbClr val="2E2E2E"/>
              </a:solidFill>
            </a:endParaRPr>
          </a:p>
          <a:p>
            <a:pPr marL="0" lvl="0" indent="0" algn="l" rtl="0">
              <a:spcBef>
                <a:spcPts val="0"/>
              </a:spcBef>
              <a:spcAft>
                <a:spcPts val="0"/>
              </a:spcAft>
              <a:buClr>
                <a:schemeClr val="dk1"/>
              </a:buClr>
              <a:buSzPts val="1100"/>
              <a:buFont typeface="Arial"/>
              <a:buNone/>
            </a:pPr>
            <a:r>
              <a:rPr lang="en-US" sz="1050" b="1" dirty="0">
                <a:solidFill>
                  <a:srgbClr val="2E2E2E"/>
                </a:solidFill>
              </a:rPr>
              <a:t>Instant Connectivity</a:t>
            </a:r>
            <a:endParaRPr sz="1050" b="1" dirty="0">
              <a:solidFill>
                <a:srgbClr val="2E2E2E"/>
              </a:solidFill>
            </a:endParaRPr>
          </a:p>
          <a:p>
            <a:pPr marL="0" lvl="0" indent="0" algn="l" rtl="0">
              <a:spcBef>
                <a:spcPts val="0"/>
              </a:spcBef>
              <a:spcAft>
                <a:spcPts val="0"/>
              </a:spcAft>
              <a:buClr>
                <a:schemeClr val="dk1"/>
              </a:buClr>
              <a:buSzPts val="1100"/>
              <a:buFont typeface="Arial"/>
              <a:buNone/>
            </a:pPr>
            <a:r>
              <a:rPr lang="en-US" sz="1050" dirty="0">
                <a:solidFill>
                  <a:srgbClr val="2E2E2E"/>
                </a:solidFill>
              </a:rPr>
              <a:t>Instantly connect to our network without the hassle negotiating lengthy carrier contracts</a:t>
            </a:r>
            <a:endParaRPr sz="1050" dirty="0">
              <a:solidFill>
                <a:srgbClr val="2E2E2E"/>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US" sz="1100" dirty="0">
                <a:solidFill>
                  <a:schemeClr val="dk1"/>
                </a:solidFill>
              </a:rPr>
              <a:t>Vonage </a:t>
            </a:r>
            <a:r>
              <a:rPr lang="zh-CN" altLang="en-US" sz="1100" dirty="0">
                <a:solidFill>
                  <a:schemeClr val="dk1"/>
                </a:solidFill>
              </a:rPr>
              <a:t>能提供什么帮助</a:t>
            </a:r>
            <a:endParaRPr sz="1100" dirty="0">
              <a:solidFill>
                <a:schemeClr val="dk1"/>
              </a:solidFill>
            </a:endParaRPr>
          </a:p>
          <a:p>
            <a:pPr marL="0" lvl="0" indent="0" algn="l" rtl="0">
              <a:spcBef>
                <a:spcPts val="0"/>
              </a:spcBef>
              <a:spcAft>
                <a:spcPts val="0"/>
              </a:spcAft>
              <a:buClr>
                <a:schemeClr val="dk1"/>
              </a:buClr>
              <a:buSzPts val="1100"/>
              <a:buFont typeface="Arial"/>
              <a:buNone/>
            </a:pPr>
            <a:r>
              <a:rPr lang="zh-CN" altLang="en-US" sz="1100" b="1" dirty="0">
                <a:solidFill>
                  <a:schemeClr val="dk1"/>
                </a:solidFill>
              </a:rPr>
              <a:t>优质语音</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100" dirty="0">
                <a:solidFill>
                  <a:schemeClr val="dk1"/>
                </a:solidFill>
              </a:rPr>
              <a:t>The Vonage platform connects directly to the Vonage MPLS network and to tier 1 carriers that provide </a:t>
            </a:r>
            <a:r>
              <a:rPr lang="zh-CN" altLang="en-US" sz="1100" dirty="0">
                <a:solidFill>
                  <a:schemeClr val="dk1"/>
                </a:solidFill>
              </a:rPr>
              <a:t>优质语音</a:t>
            </a:r>
            <a:r>
              <a:rPr lang="en-US" sz="1100" dirty="0">
                <a:solidFill>
                  <a:schemeClr val="dk1"/>
                </a:solidFill>
              </a:rPr>
              <a:t> services. In addition, with data centers in all regions of the world and our automatic location-based routing, our network delivers the low latency and high reliability your business critical applications require.</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zh-CN" altLang="en-US" sz="1100" b="1" dirty="0">
                <a:solidFill>
                  <a:schemeClr val="dk1"/>
                </a:solidFill>
              </a:rPr>
              <a:t>按秒计费</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100" dirty="0">
                <a:solidFill>
                  <a:schemeClr val="dk1"/>
                </a:solidFill>
              </a:rPr>
              <a:t>With </a:t>
            </a:r>
            <a:r>
              <a:rPr lang="zh-CN" altLang="en-US" sz="1100" dirty="0">
                <a:solidFill>
                  <a:schemeClr val="dk1"/>
                </a:solidFill>
              </a:rPr>
              <a:t>按秒计费</a:t>
            </a:r>
            <a:r>
              <a:rPr lang="en-US" sz="1100" dirty="0">
                <a:solidFill>
                  <a:schemeClr val="dk1"/>
                </a:solidFill>
              </a:rPr>
              <a:t>, you don’t need to pay for unused partial minutes or unused trunks. You pay for what you use, nothing more.</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US" sz="1100" b="1" dirty="0">
                <a:solidFill>
                  <a:schemeClr val="dk1"/>
                </a:solidFill>
              </a:rPr>
              <a:t>Built-in IVR and Number Insight</a:t>
            </a:r>
            <a:endParaRPr sz="1100" b="1" dirty="0">
              <a:solidFill>
                <a:schemeClr val="dk1"/>
              </a:solidFill>
            </a:endParaRPr>
          </a:p>
          <a:p>
            <a:pPr marL="0" lvl="0" indent="0" algn="l" rtl="0">
              <a:spcBef>
                <a:spcPts val="0"/>
              </a:spcBef>
              <a:spcAft>
                <a:spcPts val="0"/>
              </a:spcAft>
              <a:buNone/>
            </a:pPr>
            <a:r>
              <a:rPr lang="en-US" sz="1100" dirty="0">
                <a:solidFill>
                  <a:schemeClr val="dk1"/>
                </a:solidFill>
              </a:rPr>
              <a:t>With Number Insight, clean your database and ensure all your phone numbers are valid and reachable. with IVR offer self service and auto attendant scripts before routing calls to a live agent</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en-US" sz="1100" b="1" dirty="0">
                <a:solidFill>
                  <a:schemeClr val="dk1"/>
                </a:solidFill>
              </a:rPr>
              <a:t>All the insights you need</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100" dirty="0">
                <a:solidFill>
                  <a:schemeClr val="dk1"/>
                </a:solidFill>
              </a:rPr>
              <a:t>The Vonage dashboard includes all the data you need to manage your business, including call volume, cost, and detailed call records.  You can also incorporate the data into your own analytics using our management API.  </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en-US" sz="1100" b="1" dirty="0">
                <a:solidFill>
                  <a:schemeClr val="dk1"/>
                </a:solidFill>
              </a:rPr>
              <a:t>Global presence</a:t>
            </a:r>
            <a:endParaRPr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rPr>
              <a:t>The Vonage platform offers local numbers in countries all over the world so your business can have a local identity in every market.  In addition, you keep your numbers even if you need to move offices.</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en-US" sz="1100" b="1" dirty="0">
                <a:solidFill>
                  <a:schemeClr val="dk1"/>
                </a:solidFill>
              </a:rPr>
              <a:t>Broad PBX support</a:t>
            </a:r>
            <a:endParaRPr sz="1100" b="1" dirty="0">
              <a:solidFill>
                <a:schemeClr val="dk1"/>
              </a:solidFill>
            </a:endParaRPr>
          </a:p>
          <a:p>
            <a:pPr marL="0" lvl="0" indent="0" algn="l" rtl="0">
              <a:spcBef>
                <a:spcPts val="0"/>
              </a:spcBef>
              <a:spcAft>
                <a:spcPts val="0"/>
              </a:spcAft>
              <a:buClr>
                <a:schemeClr val="dk1"/>
              </a:buClr>
              <a:buSzPts val="1100"/>
              <a:buFont typeface="Arial"/>
              <a:buNone/>
            </a:pPr>
            <a:r>
              <a:rPr lang="en-US" sz="1100" dirty="0">
                <a:solidFill>
                  <a:schemeClr val="dk1"/>
                </a:solidFill>
              </a:rPr>
              <a:t>We’ve tested with all major IP </a:t>
            </a:r>
            <a:r>
              <a:rPr lang="en-US" sz="1100" dirty="0" err="1">
                <a:solidFill>
                  <a:schemeClr val="dk1"/>
                </a:solidFill>
              </a:rPr>
              <a:t>PBXes</a:t>
            </a:r>
            <a:r>
              <a:rPr lang="en-US" sz="1100" dirty="0">
                <a:solidFill>
                  <a:schemeClr val="dk1"/>
                </a:solidFill>
              </a:rPr>
              <a:t> and have developed configuration guides so you can easily get started.</a:t>
            </a:r>
            <a:endParaRPr sz="1100" dirty="0">
              <a:solidFill>
                <a:schemeClr val="dk1"/>
              </a:solidFill>
            </a:endParaRPr>
          </a:p>
          <a:p>
            <a:pPr marL="0" lvl="0" indent="0" algn="l" rtl="0">
              <a:spcBef>
                <a:spcPts val="0"/>
              </a:spcBef>
              <a:spcAft>
                <a:spcPts val="0"/>
              </a:spcAft>
              <a:buNone/>
            </a:pPr>
            <a:endParaRPr sz="1100" dirty="0">
              <a:solidFill>
                <a:schemeClr val="dk1"/>
              </a:solidFill>
            </a:endParaRPr>
          </a:p>
        </p:txBody>
      </p:sp>
    </p:spTree>
    <p:extLst>
      <p:ext uri="{BB962C8B-B14F-4D97-AF65-F5344CB8AC3E}">
        <p14:creationId xmlns:p14="http://schemas.microsoft.com/office/powerpoint/2010/main" val="1459371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41cd8ee49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41cd8ee49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216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1683aa44b4_0_3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g11683aa44b4_0_3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Works with some of the largest consumer brands.</a:t>
            </a:r>
            <a:endParaRPr/>
          </a:p>
        </p:txBody>
      </p:sp>
    </p:spTree>
    <p:extLst>
      <p:ext uri="{BB962C8B-B14F-4D97-AF65-F5344CB8AC3E}">
        <p14:creationId xmlns:p14="http://schemas.microsoft.com/office/powerpoint/2010/main" val="285481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41cd8ee49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41cd8ee49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301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cf18086d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cf18086d3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265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60ff1a1a8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60ff1a1a8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45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a:t>Vonage是一家全球领先的云通信平台提供商，平台目前承载着海内外客户的巨量的语音，短信和视频交互的流量。利用平台提供的API、SDK和示例程序，开发人员可以快速开发上线上层应用，无需关心底层的通信网络设施，去触达全球200多个国家和地区的固定电话和移动网络的终端用户。Vonage在中国有完整的销售和服务团队，团队每一位成员都努力为出海客户提供及时到位的售前售中售后服务。</a:t>
            </a:r>
            <a:endParaRPr/>
          </a:p>
        </p:txBody>
      </p:sp>
    </p:spTree>
    <p:extLst>
      <p:ext uri="{BB962C8B-B14F-4D97-AF65-F5344CB8AC3E}">
        <p14:creationId xmlns:p14="http://schemas.microsoft.com/office/powerpoint/2010/main" val="108153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3d649a3b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3d649a3b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Vonage APIs </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r>
              <a:rPr lang="en" sz="1200">
                <a:solidFill>
                  <a:schemeClr val="dk1"/>
                </a:solidFill>
                <a:latin typeface="Roboto"/>
                <a:ea typeface="Roboto"/>
                <a:cs typeface="Roboto"/>
                <a:sym typeface="Roboto"/>
              </a:rPr>
              <a:t>The platform offers suite of APIs that simplify the integration of </a:t>
            </a:r>
            <a:r>
              <a:rPr lang="en" sz="1200" b="1">
                <a:solidFill>
                  <a:schemeClr val="dk1"/>
                </a:solidFill>
                <a:latin typeface="Roboto"/>
                <a:ea typeface="Roboto"/>
                <a:cs typeface="Roboto"/>
                <a:sym typeface="Roboto"/>
              </a:rPr>
              <a:t>communication modules</a:t>
            </a:r>
            <a:r>
              <a:rPr lang="en" sz="1200">
                <a:solidFill>
                  <a:schemeClr val="dk1"/>
                </a:solidFill>
                <a:latin typeface="Roboto"/>
                <a:ea typeface="Roboto"/>
                <a:cs typeface="Roboto"/>
                <a:sym typeface="Roboto"/>
              </a:rPr>
              <a:t> — including SMS, messaging apps, social, voice, and video — into applications, services and business processes, complemented with development tools and documentation.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r>
              <a:rPr lang="en" sz="1200">
                <a:solidFill>
                  <a:schemeClr val="dk1"/>
                </a:solidFill>
                <a:latin typeface="Roboto"/>
                <a:ea typeface="Roboto"/>
                <a:cs typeface="Roboto"/>
                <a:sym typeface="Roboto"/>
              </a:rPr>
              <a:t>Vonage APIs  provides a simple way for organizations to integrate communications into workflows via developer-friendly software APIs.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br>
              <a:rPr lang="en" sz="1200">
                <a:solidFill>
                  <a:schemeClr val="dk1"/>
                </a:solidFill>
                <a:latin typeface="Roboto"/>
                <a:ea typeface="Roboto"/>
                <a:cs typeface="Roboto"/>
                <a:sym typeface="Roboto"/>
              </a:rPr>
            </a:br>
            <a:r>
              <a:rPr lang="en" sz="1000">
                <a:solidFill>
                  <a:schemeClr val="dk1"/>
                </a:solidFill>
              </a:rPr>
              <a:t> 							</a:t>
            </a:r>
            <a:endParaRPr sz="1000">
              <a:solidFill>
                <a:schemeClr val="dk1"/>
              </a:solidFill>
            </a:endParaRPr>
          </a:p>
          <a:p>
            <a:pPr marL="0" lvl="0" indent="0" algn="l" rtl="0">
              <a:lnSpc>
                <a:spcPct val="115000"/>
              </a:lnSpc>
              <a:spcBef>
                <a:spcPts val="1200"/>
              </a:spcBef>
              <a:spcAft>
                <a:spcPts val="0"/>
              </a:spcAft>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5372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3d649a3b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3d649a3b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04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f7e0cc8f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f7e0cc8f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头部和腰部的客户，我们都在服务</a:t>
            </a:r>
            <a:endParaRPr/>
          </a:p>
        </p:txBody>
      </p:sp>
    </p:spTree>
    <p:extLst>
      <p:ext uri="{BB962C8B-B14F-4D97-AF65-F5344CB8AC3E}">
        <p14:creationId xmlns:p14="http://schemas.microsoft.com/office/powerpoint/2010/main" val="145472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f928dd9a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f928dd9a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27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41cd8ee49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41cd8ee49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18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fdf004315_0_231:notes"/>
          <p:cNvSpPr txBox="1">
            <a:spLocks noGrp="1"/>
          </p:cNvSpPr>
          <p:nvPr>
            <p:ph type="body" idx="1"/>
          </p:nvPr>
        </p:nvSpPr>
        <p:spPr>
          <a:xfrm>
            <a:off x="162783" y="7945092"/>
            <a:ext cx="6561600" cy="114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g3fdf004315_0_231:notes"/>
          <p:cNvSpPr>
            <a:spLocks noGrp="1" noRot="1" noChangeAspect="1"/>
          </p:cNvSpPr>
          <p:nvPr>
            <p:ph type="sldImg" idx="2"/>
          </p:nvPr>
        </p:nvSpPr>
        <p:spPr>
          <a:xfrm>
            <a:off x="-3155950" y="428625"/>
            <a:ext cx="13320713" cy="74945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815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Option 2">
  <p:cSld name="CUSTOM_1">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cstate="screen">
            <a:alphaModFix/>
            <a:extLst>
              <a:ext uri="{28A0092B-C50C-407E-A947-70E740481C1C}">
                <a14:useLocalDpi xmlns:a14="http://schemas.microsoft.com/office/drawing/2010/main"/>
              </a:ext>
            </a:extLst>
          </a:blip>
          <a:srcRect r="-6552" b="-3050"/>
          <a:stretch/>
        </p:blipFill>
        <p:spPr>
          <a:xfrm>
            <a:off x="0" y="0"/>
            <a:ext cx="4390725" cy="5143499"/>
          </a:xfrm>
          <a:prstGeom prst="rect">
            <a:avLst/>
          </a:prstGeom>
          <a:noFill/>
          <a:ln>
            <a:noFill/>
          </a:ln>
        </p:spPr>
      </p:pic>
      <p:pic>
        <p:nvPicPr>
          <p:cNvPr id="14" name="Google Shape;14;p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98587" y="394450"/>
            <a:ext cx="1423524" cy="311825"/>
          </a:xfrm>
          <a:prstGeom prst="rect">
            <a:avLst/>
          </a:prstGeom>
          <a:noFill/>
          <a:ln>
            <a:noFill/>
          </a:ln>
        </p:spPr>
      </p:pic>
      <p:sp>
        <p:nvSpPr>
          <p:cNvPr id="15" name="Google Shape;15;p2"/>
          <p:cNvSpPr txBox="1">
            <a:spLocks noGrp="1"/>
          </p:cNvSpPr>
          <p:nvPr>
            <p:ph type="ctrTitle"/>
          </p:nvPr>
        </p:nvSpPr>
        <p:spPr>
          <a:xfrm>
            <a:off x="4713000" y="1266675"/>
            <a:ext cx="3999900" cy="2429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4000"/>
              <a:buNone/>
              <a:defRPr sz="4000">
                <a:solidFill>
                  <a:srgbClr val="000000"/>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column_3">
  <p:cSld name="SECTION_TITLE_AND_DESCRIPTION_1_1">
    <p:spTree>
      <p:nvGrpSpPr>
        <p:cNvPr id="1" name="Shape 78"/>
        <p:cNvGrpSpPr/>
        <p:nvPr/>
      </p:nvGrpSpPr>
      <p:grpSpPr>
        <a:xfrm>
          <a:off x="0" y="0"/>
          <a:ext cx="0" cy="0"/>
          <a:chOff x="0" y="0"/>
          <a:chExt cx="0" cy="0"/>
        </a:xfrm>
      </p:grpSpPr>
      <p:sp>
        <p:nvSpPr>
          <p:cNvPr id="79" name="Google Shape;79;p14"/>
          <p:cNvSpPr/>
          <p:nvPr/>
        </p:nvSpPr>
        <p:spPr>
          <a:xfrm>
            <a:off x="-9550" y="-11525"/>
            <a:ext cx="4425900" cy="5166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title"/>
          </p:nvPr>
        </p:nvSpPr>
        <p:spPr>
          <a:xfrm>
            <a:off x="265500" y="1385575"/>
            <a:ext cx="3909600" cy="148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None/>
              <a:defRPr sz="3600">
                <a:solidFill>
                  <a:srgbClr val="000000"/>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1" name="Google Shape;81;p14"/>
          <p:cNvSpPr txBox="1">
            <a:spLocks noGrp="1"/>
          </p:cNvSpPr>
          <p:nvPr>
            <p:ph type="subTitle" idx="1"/>
          </p:nvPr>
        </p:nvSpPr>
        <p:spPr>
          <a:xfrm>
            <a:off x="180800" y="315420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 name="Google Shape;82;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a:lvl1pPr>
            <a:lvl2pPr marL="914400" lvl="1" indent="-317500" rtl="0">
              <a:spcBef>
                <a:spcPts val="800"/>
              </a:spcBef>
              <a:spcAft>
                <a:spcPts val="0"/>
              </a:spcAft>
              <a:buSzPts val="1400"/>
              <a:buChar char="▪"/>
              <a:defRPr/>
            </a:lvl2pPr>
            <a:lvl3pPr marL="1371600" lvl="2" indent="-304800" rtl="0">
              <a:spcBef>
                <a:spcPts val="800"/>
              </a:spcBef>
              <a:spcAft>
                <a:spcPts val="0"/>
              </a:spcAft>
              <a:buSzPts val="12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pic>
        <p:nvPicPr>
          <p:cNvPr id="83" name="Google Shape;83;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84" name="Google Shape;84;p14"/>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
        <p:cNvGrpSpPr/>
        <p:nvPr/>
      </p:nvGrpSpPr>
      <p:grpSpPr>
        <a:xfrm>
          <a:off x="0" y="0"/>
          <a:ext cx="0" cy="0"/>
          <a:chOff x="0" y="0"/>
          <a:chExt cx="0" cy="0"/>
        </a:xfrm>
      </p:grpSpPr>
      <p:sp>
        <p:nvSpPr>
          <p:cNvPr id="86" name="Google Shape;86;p15"/>
          <p:cNvSpPr txBox="1">
            <a:spLocks noGrp="1"/>
          </p:cNvSpPr>
          <p:nvPr>
            <p:ph type="title" hasCustomPrompt="1"/>
          </p:nvPr>
        </p:nvSpPr>
        <p:spPr>
          <a:xfrm>
            <a:off x="311700" y="1346950"/>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12000">
                <a:solidFill>
                  <a:srgbClr val="000000"/>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7" name="Google Shape;87;p15"/>
          <p:cNvSpPr txBox="1">
            <a:spLocks noGrp="1"/>
          </p:cNvSpPr>
          <p:nvPr>
            <p:ph type="body" idx="1"/>
          </p:nvPr>
        </p:nvSpPr>
        <p:spPr>
          <a:xfrm>
            <a:off x="1359525" y="3152225"/>
            <a:ext cx="64248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17500" algn="ctr">
              <a:spcBef>
                <a:spcPts val="800"/>
              </a:spcBef>
              <a:spcAft>
                <a:spcPts val="0"/>
              </a:spcAft>
              <a:buSzPts val="1400"/>
              <a:buChar char="▪"/>
              <a:defRPr/>
            </a:lvl2pPr>
            <a:lvl3pPr marL="1371600" lvl="2" indent="-304800" algn="ctr">
              <a:spcBef>
                <a:spcPts val="800"/>
              </a:spcBef>
              <a:spcAft>
                <a:spcPts val="0"/>
              </a:spcAft>
              <a:buSzPts val="1200"/>
              <a:buChar char="•"/>
              <a:defRPr/>
            </a:lvl3pPr>
            <a:lvl4pPr marL="1828800" lvl="3" indent="-292100" algn="ctr">
              <a:spcBef>
                <a:spcPts val="800"/>
              </a:spcBef>
              <a:spcAft>
                <a:spcPts val="0"/>
              </a:spcAft>
              <a:buSzPts val="1000"/>
              <a:buChar char="▪"/>
              <a:defRPr/>
            </a:lvl4pPr>
            <a:lvl5pPr marL="2286000" lvl="4" indent="-292100" algn="ctr">
              <a:spcBef>
                <a:spcPts val="800"/>
              </a:spcBef>
              <a:spcAft>
                <a:spcPts val="0"/>
              </a:spcAft>
              <a:buSzPts val="1000"/>
              <a:buChar char="•"/>
              <a:defRPr/>
            </a:lvl5pPr>
            <a:lvl6pPr marL="2743200" lvl="5" indent="-292100" algn="ctr">
              <a:spcBef>
                <a:spcPts val="800"/>
              </a:spcBef>
              <a:spcAft>
                <a:spcPts val="0"/>
              </a:spcAft>
              <a:buSzPts val="1000"/>
              <a:buChar char="▪"/>
              <a:defRPr/>
            </a:lvl6pPr>
            <a:lvl7pPr marL="3200400" lvl="6" indent="-292100" algn="ctr">
              <a:spcBef>
                <a:spcPts val="800"/>
              </a:spcBef>
              <a:spcAft>
                <a:spcPts val="0"/>
              </a:spcAft>
              <a:buSzPts val="1000"/>
              <a:buChar char="•"/>
              <a:defRPr/>
            </a:lvl7pPr>
            <a:lvl8pPr marL="3657600" lvl="7" indent="-292100" algn="ctr">
              <a:spcBef>
                <a:spcPts val="800"/>
              </a:spcBef>
              <a:spcAft>
                <a:spcPts val="0"/>
              </a:spcAft>
              <a:buSzPts val="1000"/>
              <a:buChar char="▪"/>
              <a:defRPr/>
            </a:lvl8pPr>
            <a:lvl9pPr marL="4114800" lvl="8" indent="-292100" algn="ctr">
              <a:spcBef>
                <a:spcPts val="800"/>
              </a:spcBef>
              <a:spcAft>
                <a:spcPts val="800"/>
              </a:spcAft>
              <a:buSzPts val="1000"/>
              <a:buChar char="•"/>
              <a:defRPr/>
            </a:lvl9pPr>
          </a:lstStyle>
          <a:p>
            <a:endParaRPr/>
          </a:p>
        </p:txBody>
      </p:sp>
      <p:pic>
        <p:nvPicPr>
          <p:cNvPr id="88" name="Google Shape;88;p1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89" name="Google Shape;89;p15"/>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
        <p:nvSpPr>
          <p:cNvPr id="90" name="Google Shape;90;p15"/>
          <p:cNvSpPr txBox="1"/>
          <p:nvPr/>
        </p:nvSpPr>
        <p:spPr>
          <a:xfrm>
            <a:off x="7490425" y="4929000"/>
            <a:ext cx="1134300" cy="93300"/>
          </a:xfrm>
          <a:prstGeom prst="rect">
            <a:avLst/>
          </a:prstGeom>
          <a:noFill/>
          <a:ln>
            <a:noFill/>
          </a:ln>
        </p:spPr>
        <p:txBody>
          <a:bodyPr spcFirstLastPara="1" wrap="square" lIns="91425" tIns="0" rIns="91425" bIns="91425" anchor="t" anchorCtr="0">
            <a:noAutofit/>
          </a:bodyPr>
          <a:lstStyle/>
          <a:p>
            <a:pPr marL="0" lvl="0" indent="0" algn="r" rtl="0">
              <a:spcBef>
                <a:spcPts val="0"/>
              </a:spcBef>
              <a:spcAft>
                <a:spcPts val="0"/>
              </a:spcAft>
              <a:buNone/>
            </a:pPr>
            <a:r>
              <a:rPr lang="en-US" sz="500">
                <a:latin typeface="Roboto Mono"/>
                <a:ea typeface="Roboto Mono"/>
                <a:cs typeface="Roboto Mono"/>
                <a:sym typeface="Roboto Mono"/>
              </a:rPr>
              <a:t>VONAGE CONFIDENTIAL</a:t>
            </a:r>
            <a:endParaRPr sz="500">
              <a:latin typeface="Roboto Mono"/>
              <a:ea typeface="Roboto Mono"/>
              <a:cs typeface="Roboto Mono"/>
              <a:sym typeface="Roboto Mon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91"/>
        <p:cNvGrpSpPr/>
        <p:nvPr/>
      </p:nvGrpSpPr>
      <p:grpSpPr>
        <a:xfrm>
          <a:off x="0" y="0"/>
          <a:ext cx="0" cy="0"/>
          <a:chOff x="0" y="0"/>
          <a:chExt cx="0" cy="0"/>
        </a:xfrm>
      </p:grpSpPr>
      <p:sp>
        <p:nvSpPr>
          <p:cNvPr id="92" name="Google Shape;92;p16"/>
          <p:cNvSpPr/>
          <p:nvPr/>
        </p:nvSpPr>
        <p:spPr>
          <a:xfrm>
            <a:off x="-9550" y="-11525"/>
            <a:ext cx="9201600" cy="5166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txBox="1">
            <a:spLocks noGrp="1"/>
          </p:cNvSpPr>
          <p:nvPr>
            <p:ph type="title" hasCustomPrompt="1"/>
          </p:nvPr>
        </p:nvSpPr>
        <p:spPr>
          <a:xfrm>
            <a:off x="311700" y="1346950"/>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0"/>
              <a:buNone/>
              <a:defRPr sz="12000">
                <a:solidFill>
                  <a:srgbClr val="FFFFFF"/>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94" name="Google Shape;94;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95" name="Google Shape;95;p16"/>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FFFFFF"/>
                </a:solidFill>
                <a:latin typeface="Roboto Mono"/>
                <a:ea typeface="Roboto Mono"/>
                <a:cs typeface="Roboto Mono"/>
                <a:sym typeface="Roboto Mono"/>
              </a:defRPr>
            </a:lvl1pPr>
            <a:lvl2pPr lvl="1" algn="r" rtl="0">
              <a:buNone/>
              <a:defRPr sz="600">
                <a:solidFill>
                  <a:srgbClr val="FFFFFF"/>
                </a:solidFill>
                <a:latin typeface="Roboto Mono"/>
                <a:ea typeface="Roboto Mono"/>
                <a:cs typeface="Roboto Mono"/>
                <a:sym typeface="Roboto Mono"/>
              </a:defRPr>
            </a:lvl2pPr>
            <a:lvl3pPr lvl="2" algn="r" rtl="0">
              <a:buNone/>
              <a:defRPr sz="600">
                <a:solidFill>
                  <a:srgbClr val="FFFFFF"/>
                </a:solidFill>
                <a:latin typeface="Roboto Mono"/>
                <a:ea typeface="Roboto Mono"/>
                <a:cs typeface="Roboto Mono"/>
                <a:sym typeface="Roboto Mono"/>
              </a:defRPr>
            </a:lvl3pPr>
            <a:lvl4pPr lvl="3" algn="r" rtl="0">
              <a:buNone/>
              <a:defRPr sz="600">
                <a:solidFill>
                  <a:srgbClr val="FFFFFF"/>
                </a:solidFill>
                <a:latin typeface="Roboto Mono"/>
                <a:ea typeface="Roboto Mono"/>
                <a:cs typeface="Roboto Mono"/>
                <a:sym typeface="Roboto Mono"/>
              </a:defRPr>
            </a:lvl4pPr>
            <a:lvl5pPr lvl="4" algn="r" rtl="0">
              <a:buNone/>
              <a:defRPr sz="600">
                <a:solidFill>
                  <a:srgbClr val="FFFFFF"/>
                </a:solidFill>
                <a:latin typeface="Roboto Mono"/>
                <a:ea typeface="Roboto Mono"/>
                <a:cs typeface="Roboto Mono"/>
                <a:sym typeface="Roboto Mono"/>
              </a:defRPr>
            </a:lvl5pPr>
            <a:lvl6pPr lvl="5" algn="r" rtl="0">
              <a:buNone/>
              <a:defRPr sz="600">
                <a:solidFill>
                  <a:srgbClr val="FFFFFF"/>
                </a:solidFill>
                <a:latin typeface="Roboto Mono"/>
                <a:ea typeface="Roboto Mono"/>
                <a:cs typeface="Roboto Mono"/>
                <a:sym typeface="Roboto Mono"/>
              </a:defRPr>
            </a:lvl6pPr>
            <a:lvl7pPr lvl="6" algn="r" rtl="0">
              <a:buNone/>
              <a:defRPr sz="600">
                <a:solidFill>
                  <a:srgbClr val="FFFFFF"/>
                </a:solidFill>
                <a:latin typeface="Roboto Mono"/>
                <a:ea typeface="Roboto Mono"/>
                <a:cs typeface="Roboto Mono"/>
                <a:sym typeface="Roboto Mono"/>
              </a:defRPr>
            </a:lvl7pPr>
            <a:lvl8pPr lvl="7" algn="r" rtl="0">
              <a:buNone/>
              <a:defRPr sz="600">
                <a:solidFill>
                  <a:srgbClr val="FFFFFF"/>
                </a:solidFill>
                <a:latin typeface="Roboto Mono"/>
                <a:ea typeface="Roboto Mono"/>
                <a:cs typeface="Roboto Mono"/>
                <a:sym typeface="Roboto Mono"/>
              </a:defRPr>
            </a:lvl8pPr>
            <a:lvl9pPr lvl="8" algn="r" rtl="0">
              <a:buNone/>
              <a:defRPr sz="600">
                <a:solidFill>
                  <a:srgbClr val="FFFFFF"/>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
        <p:nvSpPr>
          <p:cNvPr id="96" name="Google Shape;96;p16"/>
          <p:cNvSpPr txBox="1"/>
          <p:nvPr/>
        </p:nvSpPr>
        <p:spPr>
          <a:xfrm>
            <a:off x="7490425" y="4929000"/>
            <a:ext cx="1134300" cy="93300"/>
          </a:xfrm>
          <a:prstGeom prst="rect">
            <a:avLst/>
          </a:prstGeom>
          <a:noFill/>
          <a:ln>
            <a:noFill/>
          </a:ln>
        </p:spPr>
        <p:txBody>
          <a:bodyPr spcFirstLastPara="1" wrap="square" lIns="91425" tIns="0" rIns="91425" bIns="91425" anchor="t" anchorCtr="0">
            <a:noAutofit/>
          </a:bodyPr>
          <a:lstStyle/>
          <a:p>
            <a:pPr marL="0" lvl="0" indent="0" algn="r" rtl="0">
              <a:spcBef>
                <a:spcPts val="0"/>
              </a:spcBef>
              <a:spcAft>
                <a:spcPts val="0"/>
              </a:spcAft>
              <a:buNone/>
            </a:pPr>
            <a:r>
              <a:rPr lang="en-US" sz="500">
                <a:solidFill>
                  <a:srgbClr val="FFFFFF"/>
                </a:solidFill>
                <a:latin typeface="Roboto Mono"/>
                <a:ea typeface="Roboto Mono"/>
                <a:cs typeface="Roboto Mono"/>
                <a:sym typeface="Roboto Mono"/>
              </a:rPr>
              <a:t>VONAGE CONFIDENTIAL</a:t>
            </a:r>
            <a:endParaRPr sz="500">
              <a:solidFill>
                <a:srgbClr val="FFFFFF"/>
              </a:solidFill>
              <a:latin typeface="Roboto Mono"/>
              <a:ea typeface="Roboto Mono"/>
              <a:cs typeface="Roboto Mono"/>
              <a:sym typeface="Roboto Mono"/>
            </a:endParaRPr>
          </a:p>
        </p:txBody>
      </p:sp>
      <p:sp>
        <p:nvSpPr>
          <p:cNvPr id="97" name="Google Shape;97;p16"/>
          <p:cNvSpPr txBox="1">
            <a:spLocks noGrp="1"/>
          </p:cNvSpPr>
          <p:nvPr>
            <p:ph type="body" idx="1"/>
          </p:nvPr>
        </p:nvSpPr>
        <p:spPr>
          <a:xfrm>
            <a:off x="1359525" y="3152225"/>
            <a:ext cx="6424800" cy="13008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Clr>
                <a:srgbClr val="FFFFFF"/>
              </a:buClr>
              <a:buSzPts val="1600"/>
              <a:buChar char="•"/>
              <a:defRPr>
                <a:solidFill>
                  <a:srgbClr val="FFFFFF"/>
                </a:solidFill>
              </a:defRPr>
            </a:lvl1pPr>
            <a:lvl2pPr marL="914400" lvl="1" indent="-317500" algn="ctr" rtl="0">
              <a:spcBef>
                <a:spcPts val="800"/>
              </a:spcBef>
              <a:spcAft>
                <a:spcPts val="0"/>
              </a:spcAft>
              <a:buClr>
                <a:srgbClr val="FFFFFF"/>
              </a:buClr>
              <a:buSzPts val="1400"/>
              <a:buChar char="▪"/>
              <a:defRPr>
                <a:solidFill>
                  <a:srgbClr val="FFFFFF"/>
                </a:solidFill>
              </a:defRPr>
            </a:lvl2pPr>
            <a:lvl3pPr marL="1371600" lvl="2" indent="-304800" algn="ctr" rtl="0">
              <a:spcBef>
                <a:spcPts val="800"/>
              </a:spcBef>
              <a:spcAft>
                <a:spcPts val="0"/>
              </a:spcAft>
              <a:buClr>
                <a:srgbClr val="FFFFFF"/>
              </a:buClr>
              <a:buSzPts val="1200"/>
              <a:buChar char="•"/>
              <a:defRPr>
                <a:solidFill>
                  <a:srgbClr val="FFFFFF"/>
                </a:solidFill>
              </a:defRPr>
            </a:lvl3pPr>
            <a:lvl4pPr marL="1828800" lvl="3" indent="-292100" algn="ctr" rtl="0">
              <a:spcBef>
                <a:spcPts val="800"/>
              </a:spcBef>
              <a:spcAft>
                <a:spcPts val="0"/>
              </a:spcAft>
              <a:buClr>
                <a:srgbClr val="FFFFFF"/>
              </a:buClr>
              <a:buSzPts val="1000"/>
              <a:buChar char="▪"/>
              <a:defRPr>
                <a:solidFill>
                  <a:srgbClr val="FFFFFF"/>
                </a:solidFill>
              </a:defRPr>
            </a:lvl4pPr>
            <a:lvl5pPr marL="2286000" lvl="4" indent="-292100" algn="ctr" rtl="0">
              <a:spcBef>
                <a:spcPts val="800"/>
              </a:spcBef>
              <a:spcAft>
                <a:spcPts val="0"/>
              </a:spcAft>
              <a:buClr>
                <a:srgbClr val="FFFFFF"/>
              </a:buClr>
              <a:buSzPts val="1000"/>
              <a:buChar char="•"/>
              <a:defRPr>
                <a:solidFill>
                  <a:srgbClr val="FFFFFF"/>
                </a:solidFill>
              </a:defRPr>
            </a:lvl5pPr>
            <a:lvl6pPr marL="2743200" lvl="5" indent="-292100" algn="ctr" rtl="0">
              <a:spcBef>
                <a:spcPts val="800"/>
              </a:spcBef>
              <a:spcAft>
                <a:spcPts val="0"/>
              </a:spcAft>
              <a:buClr>
                <a:srgbClr val="FFFFFF"/>
              </a:buClr>
              <a:buSzPts val="1000"/>
              <a:buChar char="▪"/>
              <a:defRPr>
                <a:solidFill>
                  <a:srgbClr val="FFFFFF"/>
                </a:solidFill>
              </a:defRPr>
            </a:lvl6pPr>
            <a:lvl7pPr marL="3200400" lvl="6" indent="-292100" algn="ctr" rtl="0">
              <a:spcBef>
                <a:spcPts val="800"/>
              </a:spcBef>
              <a:spcAft>
                <a:spcPts val="0"/>
              </a:spcAft>
              <a:buClr>
                <a:srgbClr val="FFFFFF"/>
              </a:buClr>
              <a:buSzPts val="1000"/>
              <a:buChar char="•"/>
              <a:defRPr>
                <a:solidFill>
                  <a:srgbClr val="FFFFFF"/>
                </a:solidFill>
              </a:defRPr>
            </a:lvl7pPr>
            <a:lvl8pPr marL="3657600" lvl="7" indent="-292100" algn="ctr" rtl="0">
              <a:spcBef>
                <a:spcPts val="800"/>
              </a:spcBef>
              <a:spcAft>
                <a:spcPts val="0"/>
              </a:spcAft>
              <a:buClr>
                <a:srgbClr val="FFFFFF"/>
              </a:buClr>
              <a:buSzPts val="1000"/>
              <a:buChar char="▪"/>
              <a:defRPr>
                <a:solidFill>
                  <a:srgbClr val="FFFFFF"/>
                </a:solidFill>
              </a:defRPr>
            </a:lvl8pPr>
            <a:lvl9pPr marL="4114800" lvl="8" indent="-292100" algn="ctr" rtl="0">
              <a:spcBef>
                <a:spcPts val="800"/>
              </a:spcBef>
              <a:spcAft>
                <a:spcPts val="800"/>
              </a:spcAft>
              <a:buClr>
                <a:srgbClr val="FFFFFF"/>
              </a:buClr>
              <a:buSzPts val="1000"/>
              <a:buChar char="•"/>
              <a:defRPr>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7"/>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CUSTOM_3">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11850" y="-24600"/>
            <a:ext cx="9167700" cy="5192700"/>
          </a:xfrm>
          <a:prstGeom prst="rect">
            <a:avLst/>
          </a:prstGeom>
          <a:noFill/>
          <a:ln>
            <a:noFill/>
          </a:ln>
        </p:spPr>
      </p:pic>
      <p:pic>
        <p:nvPicPr>
          <p:cNvPr id="102" name="Google Shape;102;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9985" y="989409"/>
            <a:ext cx="3008400" cy="488400"/>
          </a:xfrm>
          <a:prstGeom prst="rect">
            <a:avLst/>
          </a:prstGeom>
          <a:noFill/>
          <a:ln>
            <a:noFill/>
          </a:ln>
        </p:spPr>
      </p:pic>
      <p:sp>
        <p:nvSpPr>
          <p:cNvPr id="103" name="Google Shape;103;p18"/>
          <p:cNvSpPr txBox="1">
            <a:spLocks noGrp="1"/>
          </p:cNvSpPr>
          <p:nvPr>
            <p:ph type="title"/>
          </p:nvPr>
        </p:nvSpPr>
        <p:spPr>
          <a:xfrm>
            <a:off x="281061" y="2656285"/>
            <a:ext cx="8607900" cy="344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3600"/>
              <a:buFont typeface="Roboto Thin"/>
              <a:buNone/>
              <a:defRPr sz="3600" i="0" u="none" strike="noStrike" cap="none">
                <a:solidFill>
                  <a:srgbClr val="FF8200"/>
                </a:solidFill>
                <a:latin typeface="Roboto Thin"/>
                <a:ea typeface="Roboto Thin"/>
                <a:cs typeface="Roboto Thin"/>
                <a:sym typeface="Roboto Thin"/>
              </a:defRPr>
            </a:lvl1pPr>
            <a:lvl2pPr marL="0" marR="0" lvl="1"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2pPr>
            <a:lvl3pPr marL="0" marR="0" lvl="2"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3pPr>
            <a:lvl4pPr marL="0" marR="0" lvl="3"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4pPr>
            <a:lvl5pPr marL="0" marR="0" lvl="4"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5pPr>
            <a:lvl6pPr marL="279400" marR="0" lvl="5" indent="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6pPr>
            <a:lvl7pPr marL="571500" marR="0" lvl="6" indent="-1270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7pPr>
            <a:lvl8pPr marL="850900" marR="0" lvl="7" indent="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8pPr>
            <a:lvl9pPr marL="1143000" marR="0" lvl="8" indent="-1270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9pPr>
          </a:lstStyle>
          <a:p>
            <a:endParaRPr/>
          </a:p>
        </p:txBody>
      </p:sp>
      <p:sp>
        <p:nvSpPr>
          <p:cNvPr id="104" name="Google Shape;104;p18"/>
          <p:cNvSpPr txBox="1">
            <a:spLocks noGrp="1"/>
          </p:cNvSpPr>
          <p:nvPr>
            <p:ph type="subTitle" idx="1"/>
          </p:nvPr>
        </p:nvSpPr>
        <p:spPr>
          <a:xfrm>
            <a:off x="386424" y="3269075"/>
            <a:ext cx="8261100" cy="3113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2"/>
                </a:solidFill>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5"/>
        <p:cNvGrpSpPr/>
        <p:nvPr/>
      </p:nvGrpSpPr>
      <p:grpSpPr>
        <a:xfrm>
          <a:off x="0" y="0"/>
          <a:ext cx="0" cy="0"/>
          <a:chOff x="0" y="0"/>
          <a:chExt cx="0" cy="0"/>
        </a:xfrm>
      </p:grpSpPr>
      <p:sp>
        <p:nvSpPr>
          <p:cNvPr id="106" name="Google Shape;106;p19"/>
          <p:cNvSpPr/>
          <p:nvPr/>
        </p:nvSpPr>
        <p:spPr>
          <a:xfrm>
            <a:off x="0" y="-8375"/>
            <a:ext cx="9144000" cy="703800"/>
          </a:xfrm>
          <a:prstGeom prst="rect">
            <a:avLst/>
          </a:prstGeom>
          <a:solidFill>
            <a:srgbClr val="EEEEEE"/>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 name="Google Shape;107;p19" descr="V.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620800" y="161026"/>
            <a:ext cx="327690" cy="327775"/>
          </a:xfrm>
          <a:prstGeom prst="rect">
            <a:avLst/>
          </a:prstGeom>
          <a:noFill/>
          <a:ln>
            <a:noFill/>
          </a:ln>
        </p:spPr>
      </p:pic>
      <p:sp>
        <p:nvSpPr>
          <p:cNvPr id="108" name="Google Shape;108;p19"/>
          <p:cNvSpPr txBox="1">
            <a:spLocks noGrp="1"/>
          </p:cNvSpPr>
          <p:nvPr>
            <p:ph type="title"/>
          </p:nvPr>
        </p:nvSpPr>
        <p:spPr>
          <a:xfrm>
            <a:off x="204850" y="141675"/>
            <a:ext cx="8298600" cy="344100"/>
          </a:xfrm>
          <a:prstGeom prst="rect">
            <a:avLst/>
          </a:prstGeom>
          <a:noFill/>
          <a:ln>
            <a:noFill/>
          </a:ln>
        </p:spPr>
        <p:txBody>
          <a:bodyPr spcFirstLastPara="1" wrap="square" lIns="51450" tIns="51450" rIns="51450" bIns="5145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4A74"/>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4A74"/>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4A74"/>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4A74"/>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4A74"/>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800"/>
              <a:buFont typeface="Arial"/>
              <a:buNone/>
              <a:defRPr sz="1500" b="0" i="0" u="none" strike="noStrike" cap="none">
                <a:solidFill>
                  <a:schemeClr val="dk2"/>
                </a:solidFill>
                <a:latin typeface="Verdana"/>
                <a:ea typeface="Verdana"/>
                <a:cs typeface="Verdana"/>
                <a:sym typeface="Verdana"/>
              </a:defRPr>
            </a:lvl6pPr>
            <a:lvl7pPr marR="0" lvl="6" algn="l" rtl="0">
              <a:lnSpc>
                <a:spcPct val="100000"/>
              </a:lnSpc>
              <a:spcBef>
                <a:spcPts val="0"/>
              </a:spcBef>
              <a:spcAft>
                <a:spcPts val="0"/>
              </a:spcAft>
              <a:buClr>
                <a:srgbClr val="000000"/>
              </a:buClr>
              <a:buSzPts val="800"/>
              <a:buFont typeface="Arial"/>
              <a:buNone/>
              <a:defRPr sz="1500" b="0" i="0" u="none" strike="noStrike" cap="none">
                <a:solidFill>
                  <a:schemeClr val="dk2"/>
                </a:solidFill>
                <a:latin typeface="Verdana"/>
                <a:ea typeface="Verdana"/>
                <a:cs typeface="Verdana"/>
                <a:sym typeface="Verdana"/>
              </a:defRPr>
            </a:lvl7pPr>
            <a:lvl8pPr marR="0" lvl="7" algn="l" rtl="0">
              <a:lnSpc>
                <a:spcPct val="100000"/>
              </a:lnSpc>
              <a:spcBef>
                <a:spcPts val="0"/>
              </a:spcBef>
              <a:spcAft>
                <a:spcPts val="0"/>
              </a:spcAft>
              <a:buClr>
                <a:srgbClr val="000000"/>
              </a:buClr>
              <a:buSzPts val="800"/>
              <a:buFont typeface="Arial"/>
              <a:buNone/>
              <a:defRPr sz="1500" b="0" i="0" u="none" strike="noStrike" cap="none">
                <a:solidFill>
                  <a:schemeClr val="dk2"/>
                </a:solidFill>
                <a:latin typeface="Verdana"/>
                <a:ea typeface="Verdana"/>
                <a:cs typeface="Verdana"/>
                <a:sym typeface="Verdana"/>
              </a:defRPr>
            </a:lvl8pPr>
            <a:lvl9pPr marR="0" lvl="8" algn="l" rtl="0">
              <a:lnSpc>
                <a:spcPct val="100000"/>
              </a:lnSpc>
              <a:spcBef>
                <a:spcPts val="0"/>
              </a:spcBef>
              <a:spcAft>
                <a:spcPts val="0"/>
              </a:spcAft>
              <a:buClr>
                <a:srgbClr val="000000"/>
              </a:buClr>
              <a:buSzPts val="800"/>
              <a:buFont typeface="Arial"/>
              <a:buNone/>
              <a:defRPr sz="15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9"/>
        <p:cNvGrpSpPr/>
        <p:nvPr/>
      </p:nvGrpSpPr>
      <p:grpSpPr>
        <a:xfrm>
          <a:off x="0" y="0"/>
          <a:ext cx="0" cy="0"/>
          <a:chOff x="0" y="0"/>
          <a:chExt cx="0" cy="0"/>
        </a:xfrm>
      </p:grpSpPr>
      <p:sp>
        <p:nvSpPr>
          <p:cNvPr id="110" name="Google Shape;110;p20"/>
          <p:cNvSpPr txBox="1"/>
          <p:nvPr/>
        </p:nvSpPr>
        <p:spPr>
          <a:xfrm>
            <a:off x="0" y="0"/>
            <a:ext cx="9144000" cy="717600"/>
          </a:xfrm>
          <a:prstGeom prst="rect">
            <a:avLst/>
          </a:prstGeom>
          <a:solidFill>
            <a:srgbClr val="F0F0F0"/>
          </a:solidFill>
          <a:ln>
            <a:noFill/>
          </a:ln>
        </p:spPr>
        <p:txBody>
          <a:bodyPr spcFirstLastPara="1" wrap="square" lIns="38925" tIns="38925" rIns="38925" bIns="38925" anchor="ctr" anchorCtr="0">
            <a:noAutofit/>
          </a:bodyPr>
          <a:lstStyle/>
          <a:p>
            <a:pPr marL="0" marR="0" lvl="0" indent="0" algn="l" rtl="0">
              <a:lnSpc>
                <a:spcPct val="100000"/>
              </a:lnSpc>
              <a:spcBef>
                <a:spcPts val="0"/>
              </a:spcBef>
              <a:spcAft>
                <a:spcPts val="0"/>
              </a:spcAft>
              <a:buNone/>
            </a:pPr>
            <a:endParaRPr sz="2000" b="1" i="0" u="none">
              <a:solidFill>
                <a:srgbClr val="000000"/>
              </a:solidFill>
              <a:latin typeface="Verdana"/>
              <a:ea typeface="Verdana"/>
              <a:cs typeface="Verdana"/>
              <a:sym typeface="Verdana"/>
            </a:endParaRPr>
          </a:p>
        </p:txBody>
      </p:sp>
      <p:sp>
        <p:nvSpPr>
          <p:cNvPr id="111" name="Google Shape;111;p20"/>
          <p:cNvSpPr txBox="1">
            <a:spLocks noGrp="1"/>
          </p:cNvSpPr>
          <p:nvPr>
            <p:ph type="title"/>
          </p:nvPr>
        </p:nvSpPr>
        <p:spPr>
          <a:xfrm>
            <a:off x="167225" y="0"/>
            <a:ext cx="6607800" cy="669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00557F"/>
              </a:buClr>
              <a:buSzPts val="2200"/>
              <a:buNone/>
              <a:defRPr sz="2000" i="0" u="none" strike="noStrike" cap="none">
                <a:solidFill>
                  <a:srgbClr val="00557F"/>
                </a:solidFil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12" name="Google Shape;112;p20"/>
          <p:cNvSpPr txBox="1">
            <a:spLocks noGrp="1"/>
          </p:cNvSpPr>
          <p:nvPr>
            <p:ph type="body" idx="1"/>
          </p:nvPr>
        </p:nvSpPr>
        <p:spPr>
          <a:xfrm>
            <a:off x="167225" y="847197"/>
            <a:ext cx="8443800" cy="3672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20000"/>
              </a:lnSpc>
              <a:spcBef>
                <a:spcPts val="360"/>
              </a:spcBef>
              <a:spcAft>
                <a:spcPts val="0"/>
              </a:spcAft>
              <a:buSzPts val="1400"/>
              <a:buChar char="●"/>
              <a:defRPr sz="1800" i="0" u="none" strike="noStrike" cap="none">
                <a:solidFill>
                  <a:srgbClr val="595959"/>
                </a:solidFill>
              </a:defRPr>
            </a:lvl1pPr>
            <a:lvl2pPr marL="914400" marR="0" lvl="1" indent="-304800" algn="l" rtl="0">
              <a:lnSpc>
                <a:spcPct val="120000"/>
              </a:lnSpc>
              <a:spcBef>
                <a:spcPts val="800"/>
              </a:spcBef>
              <a:spcAft>
                <a:spcPts val="0"/>
              </a:spcAft>
              <a:buClr>
                <a:srgbClr val="FF8200"/>
              </a:buClr>
              <a:buSzPts val="1200"/>
              <a:buChar char="○"/>
              <a:defRPr sz="1600" i="0" u="none" strike="noStrike" cap="none">
                <a:solidFill>
                  <a:srgbClr val="595959"/>
                </a:solidFill>
              </a:defRPr>
            </a:lvl2pPr>
            <a:lvl3pPr marL="1371600" marR="0" lvl="2" indent="-317500" algn="l" rtl="0">
              <a:lnSpc>
                <a:spcPct val="120000"/>
              </a:lnSpc>
              <a:spcBef>
                <a:spcPts val="800"/>
              </a:spcBef>
              <a:spcAft>
                <a:spcPts val="0"/>
              </a:spcAft>
              <a:buClr>
                <a:srgbClr val="595959"/>
              </a:buClr>
              <a:buSzPts val="1400"/>
              <a:buChar char="■"/>
              <a:defRPr sz="1400" i="0" u="none" strike="noStrike" cap="none">
                <a:solidFill>
                  <a:srgbClr val="595959"/>
                </a:solidFill>
              </a:defRPr>
            </a:lvl3pPr>
            <a:lvl4pPr marL="1828800" marR="0" lvl="3" indent="-304800" algn="l" rtl="0">
              <a:lnSpc>
                <a:spcPct val="120000"/>
              </a:lnSpc>
              <a:spcBef>
                <a:spcPts val="800"/>
              </a:spcBef>
              <a:spcAft>
                <a:spcPts val="0"/>
              </a:spcAft>
              <a:buClr>
                <a:schemeClr val="accent1"/>
              </a:buClr>
              <a:buSzPts val="1200"/>
              <a:buChar char="●"/>
              <a:defRPr sz="1200" i="0" u="none" strike="noStrike" cap="none">
                <a:solidFill>
                  <a:srgbClr val="595959"/>
                </a:solidFill>
              </a:defRPr>
            </a:lvl4pPr>
            <a:lvl5pPr marL="2286000" marR="0" lvl="4" indent="-304800" algn="l" rtl="0">
              <a:lnSpc>
                <a:spcPct val="120000"/>
              </a:lnSpc>
              <a:spcBef>
                <a:spcPts val="800"/>
              </a:spcBef>
              <a:spcAft>
                <a:spcPts val="0"/>
              </a:spcAft>
              <a:buClr>
                <a:srgbClr val="FF8200"/>
              </a:buClr>
              <a:buSzPts val="1200"/>
              <a:buChar char="○"/>
              <a:defRPr sz="1200" i="0" u="none" strike="noStrike" cap="none">
                <a:solidFill>
                  <a:srgbClr val="595959"/>
                </a:solidFill>
              </a:defRPr>
            </a:lvl5pPr>
            <a:lvl6pPr marL="2743200" marR="0" lvl="5" indent="-298450" algn="l" rtl="0">
              <a:spcBef>
                <a:spcPts val="800"/>
              </a:spcBef>
              <a:spcAft>
                <a:spcPts val="0"/>
              </a:spcAft>
              <a:buClr>
                <a:srgbClr val="595959"/>
              </a:buClr>
              <a:buSzPts val="1100"/>
              <a:buChar char="■"/>
              <a:defRPr sz="1100" i="0" u="none" strike="noStrike" cap="none">
                <a:solidFill>
                  <a:srgbClr val="595959"/>
                </a:solidFill>
              </a:defRPr>
            </a:lvl6pPr>
            <a:lvl7pPr marL="3200400" marR="0" lvl="6" indent="-292100" algn="l" rtl="0">
              <a:spcBef>
                <a:spcPts val="800"/>
              </a:spcBef>
              <a:spcAft>
                <a:spcPts val="0"/>
              </a:spcAft>
              <a:buClr>
                <a:schemeClr val="accent1"/>
              </a:buClr>
              <a:buSzPts val="1000"/>
              <a:buChar char="●"/>
              <a:defRPr sz="1000" i="0" u="none" strike="noStrike" cap="none">
                <a:solidFill>
                  <a:srgbClr val="595959"/>
                </a:solidFill>
              </a:defRPr>
            </a:lvl7pPr>
            <a:lvl8pPr marL="3657600" marR="0" lvl="7" indent="-285750" algn="l" rtl="0">
              <a:spcBef>
                <a:spcPts val="800"/>
              </a:spcBef>
              <a:spcAft>
                <a:spcPts val="0"/>
              </a:spcAft>
              <a:buClr>
                <a:srgbClr val="FF8200"/>
              </a:buClr>
              <a:buSzPts val="900"/>
              <a:buChar char="○"/>
              <a:defRPr sz="900" i="0" u="none" strike="noStrike" cap="none">
                <a:solidFill>
                  <a:srgbClr val="595959"/>
                </a:solidFill>
              </a:defRPr>
            </a:lvl8pPr>
            <a:lvl9pPr marL="4114800" marR="0" lvl="8" indent="-279400" algn="l" rtl="0">
              <a:spcBef>
                <a:spcPts val="800"/>
              </a:spcBef>
              <a:spcAft>
                <a:spcPts val="800"/>
              </a:spcAft>
              <a:buClr>
                <a:srgbClr val="595959"/>
              </a:buClr>
              <a:buSzPts val="800"/>
              <a:buChar char="■"/>
              <a:defRPr sz="800" i="0" u="none" strike="noStrike" cap="none">
                <a:solidFill>
                  <a:srgbClr val="59595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21"/>
          <p:cNvSpPr/>
          <p:nvPr/>
        </p:nvSpPr>
        <p:spPr>
          <a:xfrm>
            <a:off x="0" y="-8375"/>
            <a:ext cx="9144000" cy="703800"/>
          </a:xfrm>
          <a:prstGeom prst="rect">
            <a:avLst/>
          </a:prstGeom>
          <a:solidFill>
            <a:srgbClr val="EEEEEE"/>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 name="Google Shape;115;p21" descr="V.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620800" y="161026"/>
            <a:ext cx="327690" cy="327775"/>
          </a:xfrm>
          <a:prstGeom prst="rect">
            <a:avLst/>
          </a:prstGeom>
          <a:noFill/>
          <a:ln>
            <a:noFill/>
          </a:ln>
        </p:spPr>
      </p:pic>
      <p:sp>
        <p:nvSpPr>
          <p:cNvPr id="116" name="Google Shape;116;p21"/>
          <p:cNvSpPr txBox="1">
            <a:spLocks noGrp="1"/>
          </p:cNvSpPr>
          <p:nvPr>
            <p:ph type="body" idx="1"/>
          </p:nvPr>
        </p:nvSpPr>
        <p:spPr>
          <a:xfrm>
            <a:off x="353707" y="970359"/>
            <a:ext cx="8441400" cy="3576600"/>
          </a:xfrm>
          <a:prstGeom prst="rect">
            <a:avLst/>
          </a:prstGeom>
          <a:noFill/>
          <a:ln>
            <a:noFill/>
          </a:ln>
        </p:spPr>
        <p:txBody>
          <a:bodyPr spcFirstLastPara="1" wrap="square" lIns="51450" tIns="51450" rIns="51450" bIns="51450" anchor="t" anchorCtr="0">
            <a:noAutofit/>
          </a:bodyPr>
          <a:lstStyle>
            <a:lvl1pPr marL="457200" marR="0" lvl="0" indent="-317500" algn="l" rtl="0">
              <a:lnSpc>
                <a:spcPct val="100000"/>
              </a:lnSpc>
              <a:spcBef>
                <a:spcPts val="600"/>
              </a:spcBef>
              <a:spcAft>
                <a:spcPts val="0"/>
              </a:spcAft>
              <a:buClr>
                <a:schemeClr val="accent1"/>
              </a:buClr>
              <a:buSzPts val="1400"/>
              <a:buFont typeface="Roboto Light"/>
              <a:buChar char="•"/>
              <a:defRPr sz="1800" b="0" i="0" u="none" strike="noStrike" cap="none">
                <a:solidFill>
                  <a:schemeClr val="accent3"/>
                </a:solidFill>
                <a:latin typeface="Roboto Light"/>
                <a:ea typeface="Roboto Light"/>
                <a:cs typeface="Roboto Light"/>
                <a:sym typeface="Roboto Light"/>
              </a:defRPr>
            </a:lvl1pPr>
            <a:lvl2pPr marL="914400" marR="0" lvl="1" indent="-298450" algn="l" rtl="0">
              <a:lnSpc>
                <a:spcPct val="100000"/>
              </a:lnSpc>
              <a:spcBef>
                <a:spcPts val="500"/>
              </a:spcBef>
              <a:spcAft>
                <a:spcPts val="0"/>
              </a:spcAft>
              <a:buClr>
                <a:schemeClr val="accent2"/>
              </a:buClr>
              <a:buSzPts val="1100"/>
              <a:buFont typeface="Roboto Light"/>
              <a:buChar char="–"/>
              <a:defRPr sz="1400" b="0" i="0" u="none" strike="noStrike" cap="none">
                <a:solidFill>
                  <a:schemeClr val="accent3"/>
                </a:solidFill>
                <a:latin typeface="Roboto Light"/>
                <a:ea typeface="Roboto Light"/>
                <a:cs typeface="Roboto Light"/>
                <a:sym typeface="Roboto Light"/>
              </a:defRPr>
            </a:lvl2pPr>
            <a:lvl3pPr marL="1371600" marR="0" lvl="2" indent="-285750" algn="l" rtl="0">
              <a:lnSpc>
                <a:spcPct val="100000"/>
              </a:lnSpc>
              <a:spcBef>
                <a:spcPts val="500"/>
              </a:spcBef>
              <a:spcAft>
                <a:spcPts val="0"/>
              </a:spcAft>
              <a:buClr>
                <a:schemeClr val="accent1"/>
              </a:buClr>
              <a:buSzPts val="900"/>
              <a:buFont typeface="Roboto Light"/>
              <a:buChar char="•"/>
              <a:defRPr sz="1200" b="0" i="0" u="none" strike="noStrike" cap="none">
                <a:solidFill>
                  <a:schemeClr val="accent3"/>
                </a:solidFill>
                <a:latin typeface="Roboto Light"/>
                <a:ea typeface="Roboto Light"/>
                <a:cs typeface="Roboto Light"/>
                <a:sym typeface="Roboto Light"/>
              </a:defRPr>
            </a:lvl3pPr>
            <a:lvl4pPr marL="1828800" marR="0" lvl="3" indent="-279400" algn="l" rtl="0">
              <a:lnSpc>
                <a:spcPct val="100000"/>
              </a:lnSpc>
              <a:spcBef>
                <a:spcPts val="500"/>
              </a:spcBef>
              <a:spcAft>
                <a:spcPts val="0"/>
              </a:spcAft>
              <a:buClr>
                <a:schemeClr val="accent2"/>
              </a:buClr>
              <a:buSzPts val="800"/>
              <a:buFont typeface="Roboto Light"/>
              <a:buChar char="−"/>
              <a:defRPr sz="1100" b="0" i="0" u="none" strike="noStrike" cap="none">
                <a:solidFill>
                  <a:schemeClr val="accent3"/>
                </a:solidFill>
                <a:latin typeface="Roboto Light"/>
                <a:ea typeface="Roboto Light"/>
                <a:cs typeface="Roboto Light"/>
                <a:sym typeface="Roboto Light"/>
              </a:defRPr>
            </a:lvl4pPr>
            <a:lvl5pPr marL="2286000" marR="0" lvl="4" indent="-266700" algn="l" rtl="0">
              <a:lnSpc>
                <a:spcPct val="100000"/>
              </a:lnSpc>
              <a:spcBef>
                <a:spcPts val="500"/>
              </a:spcBef>
              <a:spcAft>
                <a:spcPts val="0"/>
              </a:spcAft>
              <a:buClr>
                <a:schemeClr val="accent1"/>
              </a:buClr>
              <a:buSzPts val="600"/>
              <a:buFont typeface="Roboto Light"/>
              <a:buChar char="●"/>
              <a:defRPr sz="1000" b="0" i="0" u="none" strike="noStrike" cap="none">
                <a:solidFill>
                  <a:schemeClr val="accent3"/>
                </a:solidFill>
                <a:latin typeface="Roboto Light"/>
                <a:ea typeface="Roboto Light"/>
                <a:cs typeface="Roboto Light"/>
                <a:sym typeface="Roboto Light"/>
              </a:defRPr>
            </a:lvl5pPr>
            <a:lvl6pPr marL="2743200" marR="0" lvl="5" indent="-279400" algn="l" rtl="0">
              <a:lnSpc>
                <a:spcPct val="100000"/>
              </a:lnSpc>
              <a:spcBef>
                <a:spcPts val="0"/>
              </a:spcBef>
              <a:spcAft>
                <a:spcPts val="0"/>
              </a:spcAft>
              <a:buClr>
                <a:schemeClr val="accent2"/>
              </a:buClr>
              <a:buSzPts val="800"/>
              <a:buFont typeface="Roboto Light"/>
              <a:buChar char="−"/>
              <a:defRPr sz="1000" b="0" i="0" u="none" strike="noStrike" cap="none">
                <a:solidFill>
                  <a:schemeClr val="accent3"/>
                </a:solidFill>
                <a:latin typeface="Roboto Light"/>
                <a:ea typeface="Roboto Light"/>
                <a:cs typeface="Roboto Light"/>
                <a:sym typeface="Roboto Light"/>
              </a:defRPr>
            </a:lvl6pPr>
            <a:lvl7pPr marL="3200400" marR="0" lvl="6" indent="-266700" algn="l" rtl="0">
              <a:lnSpc>
                <a:spcPct val="100000"/>
              </a:lnSpc>
              <a:spcBef>
                <a:spcPts val="0"/>
              </a:spcBef>
              <a:spcAft>
                <a:spcPts val="0"/>
              </a:spcAft>
              <a:buClr>
                <a:schemeClr val="accent1"/>
              </a:buClr>
              <a:buSzPts val="600"/>
              <a:buFont typeface="Roboto Light"/>
              <a:buChar char="●"/>
              <a:defRPr sz="1000" b="0" i="0" u="none" strike="noStrike" cap="none">
                <a:solidFill>
                  <a:schemeClr val="accent3"/>
                </a:solidFill>
                <a:latin typeface="Roboto Light"/>
                <a:ea typeface="Roboto Light"/>
                <a:cs typeface="Roboto Light"/>
                <a:sym typeface="Roboto Light"/>
              </a:defRPr>
            </a:lvl7pPr>
            <a:lvl8pPr marL="3657600" marR="0" lvl="7" indent="-279400" algn="l" rtl="0">
              <a:lnSpc>
                <a:spcPct val="100000"/>
              </a:lnSpc>
              <a:spcBef>
                <a:spcPts val="0"/>
              </a:spcBef>
              <a:spcAft>
                <a:spcPts val="0"/>
              </a:spcAft>
              <a:buClr>
                <a:schemeClr val="accent2"/>
              </a:buClr>
              <a:buSzPts val="800"/>
              <a:buFont typeface="Roboto Light"/>
              <a:buChar char="−"/>
              <a:defRPr sz="1000" b="0" i="0" u="none" strike="noStrike" cap="none">
                <a:solidFill>
                  <a:schemeClr val="accent3"/>
                </a:solidFill>
                <a:latin typeface="Roboto Light"/>
                <a:ea typeface="Roboto Light"/>
                <a:cs typeface="Roboto Light"/>
                <a:sym typeface="Roboto Light"/>
              </a:defRPr>
            </a:lvl8pPr>
            <a:lvl9pPr marL="4114800" marR="0" lvl="8" indent="-266700" algn="l" rtl="0">
              <a:lnSpc>
                <a:spcPct val="100000"/>
              </a:lnSpc>
              <a:spcBef>
                <a:spcPts val="0"/>
              </a:spcBef>
              <a:spcAft>
                <a:spcPts val="0"/>
              </a:spcAft>
              <a:buClr>
                <a:schemeClr val="accent1"/>
              </a:buClr>
              <a:buSzPts val="600"/>
              <a:buFont typeface="Roboto Light"/>
              <a:buChar char="●"/>
              <a:defRPr sz="1000" b="0" i="0" u="none" strike="noStrike" cap="none">
                <a:solidFill>
                  <a:schemeClr val="accent3"/>
                </a:solidFill>
                <a:latin typeface="Roboto Light"/>
                <a:ea typeface="Roboto Light"/>
                <a:cs typeface="Roboto Light"/>
                <a:sym typeface="Roboto Light"/>
              </a:defRPr>
            </a:lvl9pPr>
          </a:lstStyle>
          <a:p>
            <a:endParaRPr/>
          </a:p>
        </p:txBody>
      </p:sp>
      <p:sp>
        <p:nvSpPr>
          <p:cNvPr id="117" name="Google Shape;117;p21"/>
          <p:cNvSpPr txBox="1">
            <a:spLocks noGrp="1"/>
          </p:cNvSpPr>
          <p:nvPr>
            <p:ph type="title"/>
          </p:nvPr>
        </p:nvSpPr>
        <p:spPr>
          <a:xfrm>
            <a:off x="204861" y="141685"/>
            <a:ext cx="8322300" cy="344100"/>
          </a:xfrm>
          <a:prstGeom prst="rect">
            <a:avLst/>
          </a:prstGeom>
          <a:noFill/>
          <a:ln>
            <a:noFill/>
          </a:ln>
        </p:spPr>
        <p:txBody>
          <a:bodyPr spcFirstLastPara="1" wrap="square" lIns="51450" tIns="51450" rIns="51450" bIns="5145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chemeClr val="accent5"/>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800"/>
              <a:buFont typeface="Arial"/>
              <a:buNone/>
              <a:defRPr sz="1800" b="0" i="0" u="none" strike="noStrike" cap="none">
                <a:solidFill>
                  <a:srgbClr val="004A74"/>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800"/>
              <a:buFont typeface="Arial"/>
              <a:buNone/>
              <a:defRPr sz="1800" b="0" i="0" u="none" strike="noStrike" cap="none">
                <a:solidFill>
                  <a:srgbClr val="004A74"/>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800"/>
              <a:buFont typeface="Arial"/>
              <a:buNone/>
              <a:defRPr sz="1800" b="0" i="0" u="none" strike="noStrike" cap="none">
                <a:solidFill>
                  <a:srgbClr val="004A74"/>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800"/>
              <a:buFont typeface="Arial"/>
              <a:buNone/>
              <a:defRPr sz="1800" b="0" i="0" u="none" strike="noStrike" cap="none">
                <a:solidFill>
                  <a:srgbClr val="004A74"/>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800"/>
              <a:buFont typeface="Arial"/>
              <a:buNone/>
              <a:defRPr sz="2000" b="0" i="0" u="none" strike="noStrike" cap="none">
                <a:solidFill>
                  <a:schemeClr val="dk2"/>
                </a:solidFill>
                <a:latin typeface="Verdana"/>
                <a:ea typeface="Verdana"/>
                <a:cs typeface="Verdana"/>
                <a:sym typeface="Verdana"/>
              </a:defRPr>
            </a:lvl6pPr>
            <a:lvl7pPr marR="0" lvl="6" algn="l" rtl="0">
              <a:lnSpc>
                <a:spcPct val="100000"/>
              </a:lnSpc>
              <a:spcBef>
                <a:spcPts val="0"/>
              </a:spcBef>
              <a:spcAft>
                <a:spcPts val="0"/>
              </a:spcAft>
              <a:buClr>
                <a:srgbClr val="000000"/>
              </a:buClr>
              <a:buSzPts val="800"/>
              <a:buFont typeface="Arial"/>
              <a:buNone/>
              <a:defRPr sz="2000" b="0" i="0" u="none" strike="noStrike" cap="none">
                <a:solidFill>
                  <a:schemeClr val="dk2"/>
                </a:solidFill>
                <a:latin typeface="Verdana"/>
                <a:ea typeface="Verdana"/>
                <a:cs typeface="Verdana"/>
                <a:sym typeface="Verdana"/>
              </a:defRPr>
            </a:lvl7pPr>
            <a:lvl8pPr marR="0" lvl="7" algn="l" rtl="0">
              <a:lnSpc>
                <a:spcPct val="100000"/>
              </a:lnSpc>
              <a:spcBef>
                <a:spcPts val="0"/>
              </a:spcBef>
              <a:spcAft>
                <a:spcPts val="0"/>
              </a:spcAft>
              <a:buClr>
                <a:srgbClr val="000000"/>
              </a:buClr>
              <a:buSzPts val="800"/>
              <a:buFont typeface="Arial"/>
              <a:buNone/>
              <a:defRPr sz="2000" b="0" i="0" u="none" strike="noStrike" cap="none">
                <a:solidFill>
                  <a:schemeClr val="dk2"/>
                </a:solidFill>
                <a:latin typeface="Verdana"/>
                <a:ea typeface="Verdana"/>
                <a:cs typeface="Verdana"/>
                <a:sym typeface="Verdana"/>
              </a:defRPr>
            </a:lvl8pPr>
            <a:lvl9pPr marR="0" lvl="8" algn="l" rtl="0">
              <a:lnSpc>
                <a:spcPct val="100000"/>
              </a:lnSpc>
              <a:spcBef>
                <a:spcPts val="0"/>
              </a:spcBef>
              <a:spcAft>
                <a:spcPts val="0"/>
              </a:spcAft>
              <a:buClr>
                <a:srgbClr val="000000"/>
              </a:buClr>
              <a:buSzPts val="800"/>
              <a:buFont typeface="Arial"/>
              <a:buNone/>
              <a:defRPr sz="20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3">
  <p:cSld name="CUSTOM_4">
    <p:spTree>
      <p:nvGrpSpPr>
        <p:cNvPr id="1" name="Shape 118"/>
        <p:cNvGrpSpPr/>
        <p:nvPr/>
      </p:nvGrpSpPr>
      <p:grpSpPr>
        <a:xfrm>
          <a:off x="0" y="0"/>
          <a:ext cx="0" cy="0"/>
          <a:chOff x="0" y="0"/>
          <a:chExt cx="0" cy="0"/>
        </a:xfrm>
      </p:grpSpPr>
      <p:pic>
        <p:nvPicPr>
          <p:cNvPr id="119" name="Google Shape;119;p22"/>
          <p:cNvPicPr preferRelativeResize="0"/>
          <p:nvPr/>
        </p:nvPicPr>
        <p:blipFill rotWithShape="1">
          <a:blip r:embed="rId2">
            <a:alphaModFix/>
          </a:blip>
          <a:srcRect/>
          <a:stretch/>
        </p:blipFill>
        <p:spPr>
          <a:xfrm>
            <a:off x="-11850" y="-24600"/>
            <a:ext cx="9167700" cy="5192700"/>
          </a:xfrm>
          <a:prstGeom prst="rect">
            <a:avLst/>
          </a:prstGeom>
          <a:noFill/>
          <a:ln>
            <a:noFill/>
          </a:ln>
        </p:spPr>
      </p:pic>
      <p:sp>
        <p:nvSpPr>
          <p:cNvPr id="120" name="Google Shape;120;p22"/>
          <p:cNvSpPr txBox="1">
            <a:spLocks noGrp="1"/>
          </p:cNvSpPr>
          <p:nvPr>
            <p:ph type="title"/>
          </p:nvPr>
        </p:nvSpPr>
        <p:spPr>
          <a:xfrm>
            <a:off x="281061" y="2656285"/>
            <a:ext cx="8607900" cy="344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3600"/>
              <a:buFont typeface="Roboto Thin"/>
              <a:buNone/>
              <a:defRPr sz="3600" i="0" u="none" strike="noStrike" cap="none">
                <a:solidFill>
                  <a:srgbClr val="FF8200"/>
                </a:solidFill>
                <a:latin typeface="Roboto Thin"/>
                <a:ea typeface="Roboto Thin"/>
                <a:cs typeface="Roboto Thin"/>
                <a:sym typeface="Roboto Thin"/>
              </a:defRPr>
            </a:lvl1pPr>
            <a:lvl2pPr marL="0" marR="0" lvl="1"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2pPr>
            <a:lvl3pPr marL="0" marR="0" lvl="2"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3pPr>
            <a:lvl4pPr marL="0" marR="0" lvl="3"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4pPr>
            <a:lvl5pPr marL="0" marR="0" lvl="4" indent="0" algn="l" rtl="0">
              <a:spcBef>
                <a:spcPts val="0"/>
              </a:spcBef>
              <a:spcAft>
                <a:spcPts val="0"/>
              </a:spcAft>
              <a:buSzPts val="2800"/>
              <a:buNone/>
              <a:defRPr sz="1800" b="0" i="0" u="none" strike="noStrike" cap="none">
                <a:solidFill>
                  <a:srgbClr val="004A74"/>
                </a:solidFill>
                <a:latin typeface="Roboto Light"/>
                <a:ea typeface="Roboto Light"/>
                <a:cs typeface="Roboto Light"/>
                <a:sym typeface="Roboto Light"/>
              </a:defRPr>
            </a:lvl5pPr>
            <a:lvl6pPr marL="279400" marR="0" lvl="5" indent="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6pPr>
            <a:lvl7pPr marL="571500" marR="0" lvl="6" indent="-1270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7pPr>
            <a:lvl8pPr marL="850900" marR="0" lvl="7" indent="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8pPr>
            <a:lvl9pPr marL="1143000" marR="0" lvl="8" indent="-12700" algn="l" rtl="0">
              <a:spcBef>
                <a:spcPts val="0"/>
              </a:spcBef>
              <a:spcAft>
                <a:spcPts val="0"/>
              </a:spcAft>
              <a:buSzPts val="2800"/>
              <a:buNone/>
              <a:defRPr sz="2000" b="0" i="0" u="none" strike="noStrike" cap="none">
                <a:solidFill>
                  <a:schemeClr val="dk2"/>
                </a:solidFill>
                <a:latin typeface="Verdana"/>
                <a:ea typeface="Verdana"/>
                <a:cs typeface="Verdana"/>
                <a:sym typeface="Verdana"/>
              </a:defRPr>
            </a:lvl9pPr>
          </a:lstStyle>
          <a:p>
            <a:endParaRPr/>
          </a:p>
        </p:txBody>
      </p:sp>
      <p:sp>
        <p:nvSpPr>
          <p:cNvPr id="121" name="Google Shape;121;p22"/>
          <p:cNvSpPr txBox="1">
            <a:spLocks noGrp="1"/>
          </p:cNvSpPr>
          <p:nvPr>
            <p:ph type="subTitle" idx="1"/>
          </p:nvPr>
        </p:nvSpPr>
        <p:spPr>
          <a:xfrm>
            <a:off x="386424" y="3269075"/>
            <a:ext cx="8261100" cy="3113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2"/>
                </a:solidFill>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pic>
        <p:nvPicPr>
          <p:cNvPr id="122" name="Google Shape;122;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49975" y="1072799"/>
            <a:ext cx="3008402" cy="48615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1_1">
    <p:spTree>
      <p:nvGrpSpPr>
        <p:cNvPr id="1" name="Shape 123"/>
        <p:cNvGrpSpPr/>
        <p:nvPr/>
      </p:nvGrpSpPr>
      <p:grpSpPr>
        <a:xfrm>
          <a:off x="0" y="0"/>
          <a:ext cx="0" cy="0"/>
          <a:chOff x="0" y="0"/>
          <a:chExt cx="0" cy="0"/>
        </a:xfrm>
      </p:grpSpPr>
      <p:sp>
        <p:nvSpPr>
          <p:cNvPr id="124" name="Google Shape;124;p23"/>
          <p:cNvSpPr/>
          <p:nvPr/>
        </p:nvSpPr>
        <p:spPr>
          <a:xfrm>
            <a:off x="0" y="-8375"/>
            <a:ext cx="9144000" cy="703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23" descr="V.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620800" y="161025"/>
            <a:ext cx="327775" cy="327775"/>
          </a:xfrm>
          <a:prstGeom prst="rect">
            <a:avLst/>
          </a:prstGeom>
          <a:noFill/>
          <a:ln>
            <a:noFill/>
          </a:ln>
        </p:spPr>
      </p:pic>
      <p:sp>
        <p:nvSpPr>
          <p:cNvPr id="126" name="Google Shape;126;p23"/>
          <p:cNvSpPr txBox="1">
            <a:spLocks noGrp="1"/>
          </p:cNvSpPr>
          <p:nvPr>
            <p:ph type="title"/>
          </p:nvPr>
        </p:nvSpPr>
        <p:spPr>
          <a:xfrm>
            <a:off x="204850" y="141675"/>
            <a:ext cx="8298600" cy="34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CUSTOM_2">
    <p:spTree>
      <p:nvGrpSpPr>
        <p:cNvPr id="1" name="Shape 22"/>
        <p:cNvGrpSpPr/>
        <p:nvPr/>
      </p:nvGrpSpPr>
      <p:grpSpPr>
        <a:xfrm>
          <a:off x="0" y="0"/>
          <a:ext cx="0" cy="0"/>
          <a:chOff x="0" y="0"/>
          <a:chExt cx="0" cy="0"/>
        </a:xfrm>
      </p:grpSpPr>
      <p:pic>
        <p:nvPicPr>
          <p:cNvPr id="23" name="Google Shape;23;p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24" name="Google Shape;24;p4"/>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4"/>
          <p:cNvSpPr txBox="1">
            <a:spLocks noGrp="1"/>
          </p:cNvSpPr>
          <p:nvPr>
            <p:ph type="subTitle" idx="1"/>
          </p:nvPr>
        </p:nvSpPr>
        <p:spPr>
          <a:xfrm>
            <a:off x="311700" y="2713075"/>
            <a:ext cx="8520600" cy="7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400"/>
              <a:buNone/>
              <a:defRPr sz="2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6" name="Google Shape;26;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489" y="4874475"/>
            <a:ext cx="696299" cy="152525"/>
          </a:xfrm>
          <a:prstGeom prst="rect">
            <a:avLst/>
          </a:prstGeom>
          <a:noFill/>
          <a:ln>
            <a:noFill/>
          </a:ln>
        </p:spPr>
      </p:pic>
      <p:sp>
        <p:nvSpPr>
          <p:cNvPr id="27" name="Google Shape;27;p4"/>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FFFFFF"/>
                </a:solidFill>
                <a:latin typeface="Roboto Mono"/>
                <a:ea typeface="Roboto Mono"/>
                <a:cs typeface="Roboto Mono"/>
                <a:sym typeface="Roboto Mono"/>
              </a:defRPr>
            </a:lvl1pPr>
            <a:lvl2pPr lvl="1" algn="r" rtl="0">
              <a:buNone/>
              <a:defRPr sz="600">
                <a:solidFill>
                  <a:srgbClr val="FFFFFF"/>
                </a:solidFill>
                <a:latin typeface="Roboto Mono"/>
                <a:ea typeface="Roboto Mono"/>
                <a:cs typeface="Roboto Mono"/>
                <a:sym typeface="Roboto Mono"/>
              </a:defRPr>
            </a:lvl2pPr>
            <a:lvl3pPr lvl="2" algn="r" rtl="0">
              <a:buNone/>
              <a:defRPr sz="600">
                <a:solidFill>
                  <a:srgbClr val="FFFFFF"/>
                </a:solidFill>
                <a:latin typeface="Roboto Mono"/>
                <a:ea typeface="Roboto Mono"/>
                <a:cs typeface="Roboto Mono"/>
                <a:sym typeface="Roboto Mono"/>
              </a:defRPr>
            </a:lvl3pPr>
            <a:lvl4pPr lvl="3" algn="r" rtl="0">
              <a:buNone/>
              <a:defRPr sz="600">
                <a:solidFill>
                  <a:srgbClr val="FFFFFF"/>
                </a:solidFill>
                <a:latin typeface="Roboto Mono"/>
                <a:ea typeface="Roboto Mono"/>
                <a:cs typeface="Roboto Mono"/>
                <a:sym typeface="Roboto Mono"/>
              </a:defRPr>
            </a:lvl4pPr>
            <a:lvl5pPr lvl="4" algn="r" rtl="0">
              <a:buNone/>
              <a:defRPr sz="600">
                <a:solidFill>
                  <a:srgbClr val="FFFFFF"/>
                </a:solidFill>
                <a:latin typeface="Roboto Mono"/>
                <a:ea typeface="Roboto Mono"/>
                <a:cs typeface="Roboto Mono"/>
                <a:sym typeface="Roboto Mono"/>
              </a:defRPr>
            </a:lvl5pPr>
            <a:lvl6pPr lvl="5" algn="r" rtl="0">
              <a:buNone/>
              <a:defRPr sz="600">
                <a:solidFill>
                  <a:srgbClr val="FFFFFF"/>
                </a:solidFill>
                <a:latin typeface="Roboto Mono"/>
                <a:ea typeface="Roboto Mono"/>
                <a:cs typeface="Roboto Mono"/>
                <a:sym typeface="Roboto Mono"/>
              </a:defRPr>
            </a:lvl6pPr>
            <a:lvl7pPr lvl="6" algn="r" rtl="0">
              <a:buNone/>
              <a:defRPr sz="600">
                <a:solidFill>
                  <a:srgbClr val="FFFFFF"/>
                </a:solidFill>
                <a:latin typeface="Roboto Mono"/>
                <a:ea typeface="Roboto Mono"/>
                <a:cs typeface="Roboto Mono"/>
                <a:sym typeface="Roboto Mono"/>
              </a:defRPr>
            </a:lvl7pPr>
            <a:lvl8pPr lvl="7" algn="r" rtl="0">
              <a:buNone/>
              <a:defRPr sz="600">
                <a:solidFill>
                  <a:srgbClr val="FFFFFF"/>
                </a:solidFill>
                <a:latin typeface="Roboto Mono"/>
                <a:ea typeface="Roboto Mono"/>
                <a:cs typeface="Roboto Mono"/>
                <a:sym typeface="Roboto Mono"/>
              </a:defRPr>
            </a:lvl8pPr>
            <a:lvl9pPr lvl="8" algn="r" rtl="0">
              <a:buNone/>
              <a:defRPr sz="600">
                <a:solidFill>
                  <a:srgbClr val="FFFFFF"/>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3"/>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000"/>
              <a:buNone/>
              <a:defRPr sz="4000" b="0" i="0">
                <a:solidFill>
                  <a:srgbClr val="FFFFFF"/>
                </a:solidFill>
                <a:latin typeface="Heiti SC Light" panose="02000000000000000000" pitchFamily="2" charset="-128"/>
                <a:ea typeface="Heiti SC Light" panose="02000000000000000000" pitchFamily="2" charset="-128"/>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5" name="Google Shape;15;p3"/>
          <p:cNvSpPr txBox="1">
            <a:spLocks noGrp="1"/>
          </p:cNvSpPr>
          <p:nvPr>
            <p:ph type="subTitle" idx="1"/>
          </p:nvPr>
        </p:nvSpPr>
        <p:spPr>
          <a:xfrm>
            <a:off x="311700" y="2713075"/>
            <a:ext cx="8520600" cy="7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400"/>
              <a:buNone/>
              <a:defRPr sz="2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956263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column 1 1">
  <p:cSld name="3 column 1 1">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245925" y="216425"/>
            <a:ext cx="8520600" cy="5727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chemeClr val="dk1"/>
              </a:buClr>
              <a:buSzPts val="1700"/>
              <a:buFont typeface="Montserrat Medium"/>
              <a:buNone/>
              <a:defRPr>
                <a:latin typeface="Montserrat Medium"/>
                <a:ea typeface="Montserrat Medium"/>
                <a:cs typeface="Montserrat Medium"/>
                <a:sym typeface="Montserrat Medium"/>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147" name="Google Shape;147;p26"/>
          <p:cNvSpPr txBox="1">
            <a:spLocks noGrp="1"/>
          </p:cNvSpPr>
          <p:nvPr>
            <p:ph type="sldNum" idx="12"/>
          </p:nvPr>
        </p:nvSpPr>
        <p:spPr>
          <a:xfrm>
            <a:off x="8472450" y="4818148"/>
            <a:ext cx="548700" cy="3150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1pPr>
            <a:lvl2pPr marL="0" marR="0" lvl="1"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2pPr>
            <a:lvl3pPr marL="0" marR="0" lvl="2"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3pPr>
            <a:lvl4pPr marL="0" marR="0" lvl="3"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4pPr>
            <a:lvl5pPr marL="0" marR="0" lvl="4"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5pPr>
            <a:lvl6pPr marL="0" marR="0" lvl="5"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6pPr>
            <a:lvl7pPr marL="0" marR="0" lvl="6"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7pPr>
            <a:lvl8pPr marL="0" marR="0" lvl="7"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8pPr>
            <a:lvl9pPr marL="0" marR="0" lvl="8" indent="0" algn="r" rtl="0">
              <a:lnSpc>
                <a:spcPct val="100000"/>
              </a:lnSpc>
              <a:spcBef>
                <a:spcPts val="0"/>
              </a:spcBef>
              <a:spcAft>
                <a:spcPts val="0"/>
              </a:spcAft>
              <a:buClr>
                <a:srgbClr val="000000"/>
              </a:buClr>
              <a:buSzPts val="500"/>
              <a:buFont typeface="Arial"/>
              <a:buNone/>
              <a:defRPr sz="600" b="0" i="0" u="none" strike="noStrike" cap="none">
                <a:solidFill>
                  <a:srgbClr val="000000"/>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r>
              <a:rPr lang="en"/>
              <a:t> </a:t>
            </a:r>
            <a:endParaRPr sz="1100">
              <a:latin typeface="Arial"/>
              <a:ea typeface="Arial"/>
              <a:cs typeface="Arial"/>
              <a:sym typeface="Arial"/>
            </a:endParaRPr>
          </a:p>
        </p:txBody>
      </p:sp>
      <p:pic>
        <p:nvPicPr>
          <p:cNvPr id="148" name="Google Shape;148;p26"/>
          <p:cNvPicPr preferRelativeResize="0"/>
          <p:nvPr/>
        </p:nvPicPr>
        <p:blipFill rotWithShape="1">
          <a:blip r:embed="rId2">
            <a:alphaModFix/>
          </a:blip>
          <a:srcRect/>
          <a:stretch/>
        </p:blipFill>
        <p:spPr>
          <a:xfrm>
            <a:off x="310891" y="4874477"/>
            <a:ext cx="696299" cy="152525"/>
          </a:xfrm>
          <a:prstGeom prst="rect">
            <a:avLst/>
          </a:prstGeom>
          <a:noFill/>
          <a:ln>
            <a:noFill/>
          </a:ln>
        </p:spPr>
      </p:pic>
    </p:spTree>
    <p:extLst>
      <p:ext uri="{BB962C8B-B14F-4D97-AF65-F5344CB8AC3E}">
        <p14:creationId xmlns:p14="http://schemas.microsoft.com/office/powerpoint/2010/main" val="263033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1">
  <p:cSld name="CUSTOM_2_1">
    <p:spTree>
      <p:nvGrpSpPr>
        <p:cNvPr id="1" name="Shape 28"/>
        <p:cNvGrpSpPr/>
        <p:nvPr/>
      </p:nvGrpSpPr>
      <p:grpSpPr>
        <a:xfrm>
          <a:off x="0" y="0"/>
          <a:ext cx="0" cy="0"/>
          <a:chOff x="0" y="0"/>
          <a:chExt cx="0" cy="0"/>
        </a:xfrm>
      </p:grpSpPr>
      <p:pic>
        <p:nvPicPr>
          <p:cNvPr id="29" name="Google Shape;29;p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30" name="Google Shape;30;p5"/>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5"/>
          <p:cNvSpPr txBox="1">
            <a:spLocks noGrp="1"/>
          </p:cNvSpPr>
          <p:nvPr>
            <p:ph type="subTitle" idx="1"/>
          </p:nvPr>
        </p:nvSpPr>
        <p:spPr>
          <a:xfrm>
            <a:off x="311700" y="2713075"/>
            <a:ext cx="8520600" cy="7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400"/>
              <a:buNone/>
              <a:defRPr sz="2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2" name="Google Shape;32;p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489" y="4874475"/>
            <a:ext cx="696299" cy="152525"/>
          </a:xfrm>
          <a:prstGeom prst="rect">
            <a:avLst/>
          </a:prstGeom>
          <a:noFill/>
          <a:ln>
            <a:noFill/>
          </a:ln>
        </p:spPr>
      </p:pic>
      <p:sp>
        <p:nvSpPr>
          <p:cNvPr id="33" name="Google Shape;33;p5"/>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FFFFFF"/>
                </a:solidFill>
                <a:latin typeface="Roboto Mono"/>
                <a:ea typeface="Roboto Mono"/>
                <a:cs typeface="Roboto Mono"/>
                <a:sym typeface="Roboto Mono"/>
              </a:defRPr>
            </a:lvl1pPr>
            <a:lvl2pPr lvl="1" algn="r" rtl="0">
              <a:buNone/>
              <a:defRPr sz="600">
                <a:solidFill>
                  <a:srgbClr val="FFFFFF"/>
                </a:solidFill>
                <a:latin typeface="Roboto Mono"/>
                <a:ea typeface="Roboto Mono"/>
                <a:cs typeface="Roboto Mono"/>
                <a:sym typeface="Roboto Mono"/>
              </a:defRPr>
            </a:lvl2pPr>
            <a:lvl3pPr lvl="2" algn="r" rtl="0">
              <a:buNone/>
              <a:defRPr sz="600">
                <a:solidFill>
                  <a:srgbClr val="FFFFFF"/>
                </a:solidFill>
                <a:latin typeface="Roboto Mono"/>
                <a:ea typeface="Roboto Mono"/>
                <a:cs typeface="Roboto Mono"/>
                <a:sym typeface="Roboto Mono"/>
              </a:defRPr>
            </a:lvl3pPr>
            <a:lvl4pPr lvl="3" algn="r" rtl="0">
              <a:buNone/>
              <a:defRPr sz="600">
                <a:solidFill>
                  <a:srgbClr val="FFFFFF"/>
                </a:solidFill>
                <a:latin typeface="Roboto Mono"/>
                <a:ea typeface="Roboto Mono"/>
                <a:cs typeface="Roboto Mono"/>
                <a:sym typeface="Roboto Mono"/>
              </a:defRPr>
            </a:lvl4pPr>
            <a:lvl5pPr lvl="4" algn="r" rtl="0">
              <a:buNone/>
              <a:defRPr sz="600">
                <a:solidFill>
                  <a:srgbClr val="FFFFFF"/>
                </a:solidFill>
                <a:latin typeface="Roboto Mono"/>
                <a:ea typeface="Roboto Mono"/>
                <a:cs typeface="Roboto Mono"/>
                <a:sym typeface="Roboto Mono"/>
              </a:defRPr>
            </a:lvl5pPr>
            <a:lvl6pPr lvl="5" algn="r" rtl="0">
              <a:buNone/>
              <a:defRPr sz="600">
                <a:solidFill>
                  <a:srgbClr val="FFFFFF"/>
                </a:solidFill>
                <a:latin typeface="Roboto Mono"/>
                <a:ea typeface="Roboto Mono"/>
                <a:cs typeface="Roboto Mono"/>
                <a:sym typeface="Roboto Mono"/>
              </a:defRPr>
            </a:lvl6pPr>
            <a:lvl7pPr lvl="6" algn="r" rtl="0">
              <a:buNone/>
              <a:defRPr sz="600">
                <a:solidFill>
                  <a:srgbClr val="FFFFFF"/>
                </a:solidFill>
                <a:latin typeface="Roboto Mono"/>
                <a:ea typeface="Roboto Mono"/>
                <a:cs typeface="Roboto Mono"/>
                <a:sym typeface="Roboto Mono"/>
              </a:defRPr>
            </a:lvl7pPr>
            <a:lvl8pPr lvl="7" algn="r" rtl="0">
              <a:buNone/>
              <a:defRPr sz="600">
                <a:solidFill>
                  <a:srgbClr val="FFFFFF"/>
                </a:solidFill>
                <a:latin typeface="Roboto Mono"/>
                <a:ea typeface="Roboto Mono"/>
                <a:cs typeface="Roboto Mono"/>
                <a:sym typeface="Roboto Mono"/>
              </a:defRPr>
            </a:lvl8pPr>
            <a:lvl9pPr lvl="8" algn="r" rtl="0">
              <a:buNone/>
              <a:defRPr sz="600">
                <a:solidFill>
                  <a:srgbClr val="FFFFFF"/>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onage - Divider Slide">
  <p:cSld name="TITLE_1">
    <p:spTree>
      <p:nvGrpSpPr>
        <p:cNvPr id="1" name="Shape 34"/>
        <p:cNvGrpSpPr/>
        <p:nvPr/>
      </p:nvGrpSpPr>
      <p:grpSpPr>
        <a:xfrm>
          <a:off x="0" y="0"/>
          <a:ext cx="0" cy="0"/>
          <a:chOff x="0" y="0"/>
          <a:chExt cx="0" cy="0"/>
        </a:xfrm>
      </p:grpSpPr>
      <p:sp>
        <p:nvSpPr>
          <p:cNvPr id="35" name="Google Shape;35;p6"/>
          <p:cNvSpPr/>
          <p:nvPr/>
        </p:nvSpPr>
        <p:spPr>
          <a:xfrm>
            <a:off x="-22950" y="-18400"/>
            <a:ext cx="9189900" cy="5204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txBox="1">
            <a:spLocks noGrp="1"/>
          </p:cNvSpPr>
          <p:nvPr>
            <p:ph type="ctrTitle"/>
          </p:nvPr>
        </p:nvSpPr>
        <p:spPr>
          <a:xfrm>
            <a:off x="309550" y="259900"/>
            <a:ext cx="4806300" cy="145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sz="30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pic>
        <p:nvPicPr>
          <p:cNvPr id="37" name="Google Shape;37;p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35489" y="4874475"/>
            <a:ext cx="696299" cy="152525"/>
          </a:xfrm>
          <a:prstGeom prst="rect">
            <a:avLst/>
          </a:prstGeom>
          <a:noFill/>
          <a:ln>
            <a:noFill/>
          </a:ln>
        </p:spPr>
      </p:pic>
      <p:sp>
        <p:nvSpPr>
          <p:cNvPr id="38" name="Google Shape;38;p6"/>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FFFFFF"/>
                </a:solidFill>
                <a:latin typeface="Roboto Mono"/>
                <a:ea typeface="Roboto Mono"/>
                <a:cs typeface="Roboto Mono"/>
                <a:sym typeface="Roboto Mono"/>
              </a:defRPr>
            </a:lvl1pPr>
            <a:lvl2pPr lvl="1" algn="r" rtl="0">
              <a:buNone/>
              <a:defRPr sz="600">
                <a:solidFill>
                  <a:srgbClr val="FFFFFF"/>
                </a:solidFill>
                <a:latin typeface="Roboto Mono"/>
                <a:ea typeface="Roboto Mono"/>
                <a:cs typeface="Roboto Mono"/>
                <a:sym typeface="Roboto Mono"/>
              </a:defRPr>
            </a:lvl2pPr>
            <a:lvl3pPr lvl="2" algn="r" rtl="0">
              <a:buNone/>
              <a:defRPr sz="600">
                <a:solidFill>
                  <a:srgbClr val="FFFFFF"/>
                </a:solidFill>
                <a:latin typeface="Roboto Mono"/>
                <a:ea typeface="Roboto Mono"/>
                <a:cs typeface="Roboto Mono"/>
                <a:sym typeface="Roboto Mono"/>
              </a:defRPr>
            </a:lvl3pPr>
            <a:lvl4pPr lvl="3" algn="r" rtl="0">
              <a:buNone/>
              <a:defRPr sz="600">
                <a:solidFill>
                  <a:srgbClr val="FFFFFF"/>
                </a:solidFill>
                <a:latin typeface="Roboto Mono"/>
                <a:ea typeface="Roboto Mono"/>
                <a:cs typeface="Roboto Mono"/>
                <a:sym typeface="Roboto Mono"/>
              </a:defRPr>
            </a:lvl4pPr>
            <a:lvl5pPr lvl="4" algn="r" rtl="0">
              <a:buNone/>
              <a:defRPr sz="600">
                <a:solidFill>
                  <a:srgbClr val="FFFFFF"/>
                </a:solidFill>
                <a:latin typeface="Roboto Mono"/>
                <a:ea typeface="Roboto Mono"/>
                <a:cs typeface="Roboto Mono"/>
                <a:sym typeface="Roboto Mono"/>
              </a:defRPr>
            </a:lvl5pPr>
            <a:lvl6pPr lvl="5" algn="r" rtl="0">
              <a:buNone/>
              <a:defRPr sz="600">
                <a:solidFill>
                  <a:srgbClr val="FFFFFF"/>
                </a:solidFill>
                <a:latin typeface="Roboto Mono"/>
                <a:ea typeface="Roboto Mono"/>
                <a:cs typeface="Roboto Mono"/>
                <a:sym typeface="Roboto Mono"/>
              </a:defRPr>
            </a:lvl6pPr>
            <a:lvl7pPr lvl="6" algn="r" rtl="0">
              <a:buNone/>
              <a:defRPr sz="600">
                <a:solidFill>
                  <a:srgbClr val="FFFFFF"/>
                </a:solidFill>
                <a:latin typeface="Roboto Mono"/>
                <a:ea typeface="Roboto Mono"/>
                <a:cs typeface="Roboto Mono"/>
                <a:sym typeface="Roboto Mono"/>
              </a:defRPr>
            </a:lvl7pPr>
            <a:lvl8pPr lvl="7" algn="r" rtl="0">
              <a:buNone/>
              <a:defRPr sz="600">
                <a:solidFill>
                  <a:srgbClr val="FFFFFF"/>
                </a:solidFill>
                <a:latin typeface="Roboto Mono"/>
                <a:ea typeface="Roboto Mono"/>
                <a:cs typeface="Roboto Mono"/>
                <a:sym typeface="Roboto Mono"/>
              </a:defRPr>
            </a:lvl8pPr>
            <a:lvl9pPr lvl="8" algn="r" rtl="0">
              <a:buNone/>
              <a:defRPr sz="600">
                <a:solidFill>
                  <a:srgbClr val="FFFFFF"/>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Font typeface="Montserrat Medium"/>
              <a:buNone/>
              <a:defRPr>
                <a:latin typeface="Montserrat Medium"/>
                <a:ea typeface="Montserrat Medium"/>
                <a:cs typeface="Montserrat Medium"/>
                <a:sym typeface="Montserrat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 name="Google Shape;41;p7"/>
          <p:cNvSpPr txBox="1">
            <a:spLocks noGrp="1"/>
          </p:cNvSpPr>
          <p:nvPr>
            <p:ph type="body" idx="1"/>
          </p:nvPr>
        </p:nvSpPr>
        <p:spPr>
          <a:xfrm>
            <a:off x="267971" y="1152475"/>
            <a:ext cx="8476500" cy="3460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rgbClr val="000000"/>
              </a:buClr>
              <a:buSzPts val="1600"/>
              <a:buFont typeface="Roboto Light"/>
              <a:buChar char="•"/>
              <a:defRPr>
                <a:solidFill>
                  <a:srgbClr val="000000"/>
                </a:solidFill>
                <a:latin typeface="Roboto Light"/>
                <a:ea typeface="Roboto Light"/>
                <a:cs typeface="Roboto Light"/>
                <a:sym typeface="Roboto Light"/>
              </a:defRPr>
            </a:lvl1pPr>
            <a:lvl2pPr marL="914400" lvl="1" indent="-317500">
              <a:spcBef>
                <a:spcPts val="800"/>
              </a:spcBef>
              <a:spcAft>
                <a:spcPts val="0"/>
              </a:spcAft>
              <a:buClr>
                <a:srgbClr val="000000"/>
              </a:buClr>
              <a:buSzPts val="1400"/>
              <a:buFont typeface="Roboto Light"/>
              <a:buChar char="▪"/>
              <a:defRPr>
                <a:solidFill>
                  <a:srgbClr val="000000"/>
                </a:solidFill>
                <a:latin typeface="Roboto Light"/>
                <a:ea typeface="Roboto Light"/>
                <a:cs typeface="Roboto Light"/>
                <a:sym typeface="Roboto Light"/>
              </a:defRPr>
            </a:lvl2pPr>
            <a:lvl3pPr marL="1371600" lvl="2" indent="-304800">
              <a:spcBef>
                <a:spcPts val="800"/>
              </a:spcBef>
              <a:spcAft>
                <a:spcPts val="0"/>
              </a:spcAft>
              <a:buClr>
                <a:srgbClr val="000000"/>
              </a:buClr>
              <a:buSzPts val="1200"/>
              <a:buFont typeface="Roboto Light"/>
              <a:buChar char="•"/>
              <a:defRPr>
                <a:solidFill>
                  <a:srgbClr val="000000"/>
                </a:solidFill>
                <a:latin typeface="Roboto Light"/>
                <a:ea typeface="Roboto Light"/>
                <a:cs typeface="Roboto Light"/>
                <a:sym typeface="Roboto Light"/>
              </a:defRPr>
            </a:lvl3pPr>
            <a:lvl4pPr marL="1828800" lvl="3" indent="-292100">
              <a:spcBef>
                <a:spcPts val="800"/>
              </a:spcBef>
              <a:spcAft>
                <a:spcPts val="0"/>
              </a:spcAft>
              <a:buClr>
                <a:srgbClr val="000000"/>
              </a:buClr>
              <a:buSzPts val="1000"/>
              <a:buFont typeface="Roboto Light"/>
              <a:buChar char="▪"/>
              <a:defRPr>
                <a:solidFill>
                  <a:srgbClr val="000000"/>
                </a:solidFill>
                <a:latin typeface="Roboto Light"/>
                <a:ea typeface="Roboto Light"/>
                <a:cs typeface="Roboto Light"/>
                <a:sym typeface="Roboto Light"/>
              </a:defRPr>
            </a:lvl4pPr>
            <a:lvl5pPr marL="2286000" lvl="4" indent="-292100">
              <a:spcBef>
                <a:spcPts val="800"/>
              </a:spcBef>
              <a:spcAft>
                <a:spcPts val="0"/>
              </a:spcAft>
              <a:buClr>
                <a:srgbClr val="000000"/>
              </a:buClr>
              <a:buSzPts val="1000"/>
              <a:buFont typeface="Roboto Light"/>
              <a:buChar char="•"/>
              <a:defRPr>
                <a:solidFill>
                  <a:srgbClr val="000000"/>
                </a:solidFill>
                <a:latin typeface="Roboto Light"/>
                <a:ea typeface="Roboto Light"/>
                <a:cs typeface="Roboto Light"/>
                <a:sym typeface="Roboto Light"/>
              </a:defRPr>
            </a:lvl5pPr>
            <a:lvl6pPr marL="2743200" lvl="5" indent="-292100">
              <a:spcBef>
                <a:spcPts val="800"/>
              </a:spcBef>
              <a:spcAft>
                <a:spcPts val="0"/>
              </a:spcAft>
              <a:buClr>
                <a:srgbClr val="000000"/>
              </a:buClr>
              <a:buSzPts val="1000"/>
              <a:buFont typeface="Roboto Light"/>
              <a:buChar char="▪"/>
              <a:defRPr>
                <a:solidFill>
                  <a:srgbClr val="000000"/>
                </a:solidFill>
                <a:latin typeface="Roboto Light"/>
                <a:ea typeface="Roboto Light"/>
                <a:cs typeface="Roboto Light"/>
                <a:sym typeface="Roboto Light"/>
              </a:defRPr>
            </a:lvl6pPr>
            <a:lvl7pPr marL="3200400" lvl="6" indent="-292100">
              <a:spcBef>
                <a:spcPts val="800"/>
              </a:spcBef>
              <a:spcAft>
                <a:spcPts val="0"/>
              </a:spcAft>
              <a:buClr>
                <a:srgbClr val="000000"/>
              </a:buClr>
              <a:buSzPts val="1000"/>
              <a:buFont typeface="Roboto Light"/>
              <a:buChar char="•"/>
              <a:defRPr>
                <a:solidFill>
                  <a:srgbClr val="000000"/>
                </a:solidFill>
                <a:latin typeface="Roboto Light"/>
                <a:ea typeface="Roboto Light"/>
                <a:cs typeface="Roboto Light"/>
                <a:sym typeface="Roboto Light"/>
              </a:defRPr>
            </a:lvl7pPr>
            <a:lvl8pPr marL="3657600" lvl="7" indent="-292100">
              <a:spcBef>
                <a:spcPts val="800"/>
              </a:spcBef>
              <a:spcAft>
                <a:spcPts val="0"/>
              </a:spcAft>
              <a:buClr>
                <a:srgbClr val="000000"/>
              </a:buClr>
              <a:buSzPts val="1000"/>
              <a:buFont typeface="Roboto Light"/>
              <a:buChar char="▪"/>
              <a:defRPr>
                <a:solidFill>
                  <a:srgbClr val="000000"/>
                </a:solidFill>
                <a:latin typeface="Roboto Light"/>
                <a:ea typeface="Roboto Light"/>
                <a:cs typeface="Roboto Light"/>
                <a:sym typeface="Roboto Light"/>
              </a:defRPr>
            </a:lvl8pPr>
            <a:lvl9pPr marL="4114800" lvl="8" indent="-292100">
              <a:spcBef>
                <a:spcPts val="800"/>
              </a:spcBef>
              <a:spcAft>
                <a:spcPts val="800"/>
              </a:spcAft>
              <a:buClr>
                <a:srgbClr val="000000"/>
              </a:buClr>
              <a:buSzPts val="1000"/>
              <a:buFont typeface="Roboto Light"/>
              <a:buChar char="•"/>
              <a:defRPr>
                <a:solidFill>
                  <a:srgbClr val="000000"/>
                </a:solidFill>
                <a:latin typeface="Roboto Light"/>
                <a:ea typeface="Roboto Light"/>
                <a:cs typeface="Roboto Light"/>
                <a:sym typeface="Roboto Light"/>
              </a:defRPr>
            </a:lvl9pPr>
          </a:lstStyle>
          <a:p>
            <a:endParaRPr/>
          </a:p>
        </p:txBody>
      </p:sp>
      <p:pic>
        <p:nvPicPr>
          <p:cNvPr id="42" name="Google Shape;42;p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43" name="Google Shape;43;p7"/>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column">
  <p:cSld name="TITLE_AND_BODY_1">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Montserrat Medium"/>
              <a:buNone/>
              <a:defRPr>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8"/>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pic>
        <p:nvPicPr>
          <p:cNvPr id="47" name="Google Shape;47;p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 name="Google Shape;50;p9"/>
          <p:cNvSpPr txBox="1">
            <a:spLocks noGrp="1"/>
          </p:cNvSpPr>
          <p:nvPr>
            <p:ph type="body" idx="1"/>
          </p:nvPr>
        </p:nvSpPr>
        <p:spPr>
          <a:xfrm>
            <a:off x="245925"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sp>
        <p:nvSpPr>
          <p:cNvPr id="51" name="Google Shape;51;p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sz="1200"/>
            </a:lvl2pPr>
            <a:lvl3pPr marL="1371600" lvl="2" indent="-304800">
              <a:spcBef>
                <a:spcPts val="800"/>
              </a:spcBef>
              <a:spcAft>
                <a:spcPts val="0"/>
              </a:spcAft>
              <a:buSzPts val="1200"/>
              <a:buChar char="•"/>
              <a:defRPr sz="1200"/>
            </a:lvl3pPr>
            <a:lvl4pPr marL="1828800" lvl="3" indent="-304800">
              <a:spcBef>
                <a:spcPts val="800"/>
              </a:spcBef>
              <a:spcAft>
                <a:spcPts val="0"/>
              </a:spcAft>
              <a:buSzPts val="1200"/>
              <a:buChar char="▪"/>
              <a:defRPr sz="1200"/>
            </a:lvl4pPr>
            <a:lvl5pPr marL="2286000" lvl="4" indent="-304800">
              <a:spcBef>
                <a:spcPts val="800"/>
              </a:spcBef>
              <a:spcAft>
                <a:spcPts val="0"/>
              </a:spcAft>
              <a:buSzPts val="1200"/>
              <a:buChar char="•"/>
              <a:defRPr sz="1200"/>
            </a:lvl5pPr>
            <a:lvl6pPr marL="2743200" lvl="5" indent="-304800">
              <a:spcBef>
                <a:spcPts val="800"/>
              </a:spcBef>
              <a:spcAft>
                <a:spcPts val="0"/>
              </a:spcAft>
              <a:buSzPts val="1200"/>
              <a:buChar char="▪"/>
              <a:defRPr sz="1200"/>
            </a:lvl6pPr>
            <a:lvl7pPr marL="3200400" lvl="6" indent="-304800">
              <a:spcBef>
                <a:spcPts val="800"/>
              </a:spcBef>
              <a:spcAft>
                <a:spcPts val="0"/>
              </a:spcAft>
              <a:buSzPts val="1200"/>
              <a:buChar char="•"/>
              <a:defRPr sz="1200"/>
            </a:lvl7pPr>
            <a:lvl8pPr marL="3657600" lvl="7" indent="-304800">
              <a:spcBef>
                <a:spcPts val="800"/>
              </a:spcBef>
              <a:spcAft>
                <a:spcPts val="0"/>
              </a:spcAft>
              <a:buSzPts val="1200"/>
              <a:buChar char="▪"/>
              <a:defRPr sz="1200"/>
            </a:lvl8pPr>
            <a:lvl9pPr marL="4114800" lvl="8" indent="-304800">
              <a:spcBef>
                <a:spcPts val="800"/>
              </a:spcBef>
              <a:spcAft>
                <a:spcPts val="800"/>
              </a:spcAft>
              <a:buSzPts val="1200"/>
              <a:buChar char="•"/>
              <a:defRPr sz="1200"/>
            </a:lvl9pPr>
          </a:lstStyle>
          <a:p>
            <a:endParaRPr/>
          </a:p>
        </p:txBody>
      </p:sp>
      <p:pic>
        <p:nvPicPr>
          <p:cNvPr id="52" name="Google Shape;52;p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53" name="Google Shape;53;p9"/>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pic>
        <p:nvPicPr>
          <p:cNvPr id="55" name="Google Shape;55;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5600" y="195975"/>
            <a:ext cx="8893000" cy="4347227"/>
          </a:xfrm>
          <a:prstGeom prst="rect">
            <a:avLst/>
          </a:prstGeom>
          <a:noFill/>
          <a:ln>
            <a:noFill/>
          </a:ln>
        </p:spPr>
      </p:pic>
      <p:sp>
        <p:nvSpPr>
          <p:cNvPr id="56" name="Google Shape;56;p10"/>
          <p:cNvSpPr txBox="1">
            <a:spLocks noGrp="1"/>
          </p:cNvSpPr>
          <p:nvPr>
            <p:ph type="title"/>
          </p:nvPr>
        </p:nvSpPr>
        <p:spPr>
          <a:xfrm>
            <a:off x="3008775" y="1127950"/>
            <a:ext cx="3156600" cy="26640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pic>
        <p:nvPicPr>
          <p:cNvPr id="57" name="Google Shape;57;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58" name="Google Shape;58;p10"/>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lumn">
  <p:cSld name="SECTION_TITLE_AND_DESCRIPTION">
    <p:spTree>
      <p:nvGrpSpPr>
        <p:cNvPr id="1" name="Shape 64"/>
        <p:cNvGrpSpPr/>
        <p:nvPr/>
      </p:nvGrpSpPr>
      <p:grpSpPr>
        <a:xfrm>
          <a:off x="0" y="0"/>
          <a:ext cx="0" cy="0"/>
          <a:chOff x="0" y="0"/>
          <a:chExt cx="0" cy="0"/>
        </a:xfrm>
      </p:grpSpPr>
      <p:pic>
        <p:nvPicPr>
          <p:cNvPr id="65" name="Google Shape;65;p1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125"/>
            <a:ext cx="4406800" cy="5143500"/>
          </a:xfrm>
          <a:prstGeom prst="rect">
            <a:avLst/>
          </a:prstGeom>
          <a:noFill/>
          <a:ln>
            <a:noFill/>
          </a:ln>
        </p:spPr>
      </p:pic>
      <p:sp>
        <p:nvSpPr>
          <p:cNvPr id="66" name="Google Shape;66;p12"/>
          <p:cNvSpPr txBox="1">
            <a:spLocks noGrp="1"/>
          </p:cNvSpPr>
          <p:nvPr>
            <p:ph type="title"/>
          </p:nvPr>
        </p:nvSpPr>
        <p:spPr>
          <a:xfrm>
            <a:off x="265500" y="1385575"/>
            <a:ext cx="39096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7" name="Google Shape;67;p12"/>
          <p:cNvSpPr txBox="1">
            <a:spLocks noGrp="1"/>
          </p:cNvSpPr>
          <p:nvPr>
            <p:ph type="subTitle" idx="1"/>
          </p:nvPr>
        </p:nvSpPr>
        <p:spPr>
          <a:xfrm>
            <a:off x="180800" y="3078000"/>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 name="Google Shape;68;p1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Clr>
                <a:srgbClr val="000000"/>
              </a:buClr>
              <a:buSzPts val="1600"/>
              <a:buChar char="•"/>
              <a:defRPr/>
            </a:lvl1pPr>
            <a:lvl2pPr marL="914400" lvl="1" indent="-317500">
              <a:spcBef>
                <a:spcPts val="800"/>
              </a:spcBef>
              <a:spcAft>
                <a:spcPts val="0"/>
              </a:spcAft>
              <a:buSzPts val="1400"/>
              <a:buChar char="▪"/>
              <a:defRPr/>
            </a:lvl2pPr>
            <a:lvl3pPr marL="1371600" lvl="2" indent="-304800">
              <a:spcBef>
                <a:spcPts val="800"/>
              </a:spcBef>
              <a:spcAft>
                <a:spcPts val="0"/>
              </a:spcAft>
              <a:buSzPts val="1200"/>
              <a:buChar char="•"/>
              <a:defRPr/>
            </a:lvl3pPr>
            <a:lvl4pPr marL="1828800" lvl="3" indent="-292100">
              <a:spcBef>
                <a:spcPts val="800"/>
              </a:spcBef>
              <a:spcAft>
                <a:spcPts val="0"/>
              </a:spcAft>
              <a:buSzPts val="1000"/>
              <a:buChar char="▪"/>
              <a:defRPr/>
            </a:lvl4pPr>
            <a:lvl5pPr marL="2286000" lvl="4" indent="-292100">
              <a:spcBef>
                <a:spcPts val="800"/>
              </a:spcBef>
              <a:spcAft>
                <a:spcPts val="0"/>
              </a:spcAft>
              <a:buSzPts val="1000"/>
              <a:buChar char="•"/>
              <a:defRPr/>
            </a:lvl5pPr>
            <a:lvl6pPr marL="2743200" lvl="5" indent="-292100">
              <a:spcBef>
                <a:spcPts val="800"/>
              </a:spcBef>
              <a:spcAft>
                <a:spcPts val="0"/>
              </a:spcAft>
              <a:buSzPts val="1000"/>
              <a:buChar char="▪"/>
              <a:defRPr/>
            </a:lvl6pPr>
            <a:lvl7pPr marL="3200400" lvl="6" indent="-292100">
              <a:spcBef>
                <a:spcPts val="800"/>
              </a:spcBef>
              <a:spcAft>
                <a:spcPts val="0"/>
              </a:spcAft>
              <a:buSzPts val="1000"/>
              <a:buChar char="•"/>
              <a:defRPr/>
            </a:lvl7pPr>
            <a:lvl8pPr marL="3657600" lvl="7" indent="-292100">
              <a:spcBef>
                <a:spcPts val="800"/>
              </a:spcBef>
              <a:spcAft>
                <a:spcPts val="0"/>
              </a:spcAft>
              <a:buSzPts val="1000"/>
              <a:buChar char="▪"/>
              <a:defRPr/>
            </a:lvl8pPr>
            <a:lvl9pPr marL="4114800" lvl="8" indent="-292100">
              <a:spcBef>
                <a:spcPts val="800"/>
              </a:spcBef>
              <a:spcAft>
                <a:spcPts val="800"/>
              </a:spcAft>
              <a:buSzPts val="1000"/>
              <a:buChar char="•"/>
              <a:defRPr/>
            </a:lvl9pPr>
          </a:lstStyle>
          <a:p>
            <a:endParaRPr/>
          </a:p>
        </p:txBody>
      </p:sp>
      <p:pic>
        <p:nvPicPr>
          <p:cNvPr id="69" name="Google Shape;69;p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0889" y="4874475"/>
            <a:ext cx="696299" cy="152525"/>
          </a:xfrm>
          <a:prstGeom prst="rect">
            <a:avLst/>
          </a:prstGeom>
          <a:noFill/>
          <a:ln>
            <a:noFill/>
          </a:ln>
        </p:spPr>
      </p:pic>
      <p:sp>
        <p:nvSpPr>
          <p:cNvPr id="70" name="Google Shape;70;p12"/>
          <p:cNvSpPr txBox="1">
            <a:spLocks noGrp="1"/>
          </p:cNvSpPr>
          <p:nvPr>
            <p:ph type="sldNum" idx="12"/>
          </p:nvPr>
        </p:nvSpPr>
        <p:spPr>
          <a:xfrm>
            <a:off x="8472450" y="4818148"/>
            <a:ext cx="548700" cy="315000"/>
          </a:xfrm>
          <a:prstGeom prst="rect">
            <a:avLst/>
          </a:prstGeom>
          <a:noFill/>
          <a:ln>
            <a:noFill/>
          </a:ln>
        </p:spPr>
        <p:txBody>
          <a:bodyPr spcFirstLastPara="1" wrap="square" lIns="91425" tIns="91425" rIns="91425" bIns="91425" anchor="ctr" anchorCtr="0">
            <a:noAutofit/>
          </a:bodyPr>
          <a:lstStyle>
            <a:lvl1pPr lvl="0" algn="r" rtl="0">
              <a:buNone/>
              <a:defRPr sz="600">
                <a:latin typeface="Roboto Mono"/>
                <a:ea typeface="Roboto Mono"/>
                <a:cs typeface="Roboto Mono"/>
                <a:sym typeface="Roboto Mono"/>
              </a:defRPr>
            </a:lvl1pPr>
            <a:lvl2pPr lvl="1" algn="r" rtl="0">
              <a:buNone/>
              <a:defRPr sz="600">
                <a:latin typeface="Roboto Mono"/>
                <a:ea typeface="Roboto Mono"/>
                <a:cs typeface="Roboto Mono"/>
                <a:sym typeface="Roboto Mono"/>
              </a:defRPr>
            </a:lvl2pPr>
            <a:lvl3pPr lvl="2" algn="r" rtl="0">
              <a:buNone/>
              <a:defRPr sz="600">
                <a:latin typeface="Roboto Mono"/>
                <a:ea typeface="Roboto Mono"/>
                <a:cs typeface="Roboto Mono"/>
                <a:sym typeface="Roboto Mono"/>
              </a:defRPr>
            </a:lvl3pPr>
            <a:lvl4pPr lvl="3" algn="r" rtl="0">
              <a:buNone/>
              <a:defRPr sz="600">
                <a:latin typeface="Roboto Mono"/>
                <a:ea typeface="Roboto Mono"/>
                <a:cs typeface="Roboto Mono"/>
                <a:sym typeface="Roboto Mono"/>
              </a:defRPr>
            </a:lvl4pPr>
            <a:lvl5pPr lvl="4" algn="r" rtl="0">
              <a:buNone/>
              <a:defRPr sz="600">
                <a:latin typeface="Roboto Mono"/>
                <a:ea typeface="Roboto Mono"/>
                <a:cs typeface="Roboto Mono"/>
                <a:sym typeface="Roboto Mono"/>
              </a:defRPr>
            </a:lvl5pPr>
            <a:lvl6pPr lvl="5" algn="r" rtl="0">
              <a:buNone/>
              <a:defRPr sz="600">
                <a:latin typeface="Roboto Mono"/>
                <a:ea typeface="Roboto Mono"/>
                <a:cs typeface="Roboto Mono"/>
                <a:sym typeface="Roboto Mono"/>
              </a:defRPr>
            </a:lvl6pPr>
            <a:lvl7pPr lvl="6" algn="r" rtl="0">
              <a:buNone/>
              <a:defRPr sz="600">
                <a:latin typeface="Roboto Mono"/>
                <a:ea typeface="Roboto Mono"/>
                <a:cs typeface="Roboto Mono"/>
                <a:sym typeface="Roboto Mono"/>
              </a:defRPr>
            </a:lvl7pPr>
            <a:lvl8pPr lvl="7" algn="r" rtl="0">
              <a:buNone/>
              <a:defRPr sz="600">
                <a:latin typeface="Roboto Mono"/>
                <a:ea typeface="Roboto Mono"/>
                <a:cs typeface="Roboto Mono"/>
                <a:sym typeface="Roboto Mono"/>
              </a:defRPr>
            </a:lvl8pPr>
            <a:lvl9pPr lvl="8" algn="r" rtl="0">
              <a:buNone/>
              <a:defRPr sz="600">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45925" y="2164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200"/>
              <a:buFont typeface="Montserrat Medium"/>
              <a:buNone/>
              <a:defRPr sz="22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endParaRPr/>
          </a:p>
        </p:txBody>
      </p:sp>
      <p:sp>
        <p:nvSpPr>
          <p:cNvPr id="11" name="Google Shape;11;p1"/>
          <p:cNvSpPr txBox="1">
            <a:spLocks noGrp="1"/>
          </p:cNvSpPr>
          <p:nvPr>
            <p:ph type="body" idx="1"/>
          </p:nvPr>
        </p:nvSpPr>
        <p:spPr>
          <a:xfrm>
            <a:off x="267971" y="1152475"/>
            <a:ext cx="8476500" cy="3460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Roboto Light"/>
              <a:buChar char="•"/>
              <a:defRPr sz="1600">
                <a:latin typeface="Roboto Light"/>
                <a:ea typeface="Roboto Light"/>
                <a:cs typeface="Roboto Light"/>
                <a:sym typeface="Roboto Light"/>
              </a:defRPr>
            </a:lvl1pPr>
            <a:lvl2pPr marL="914400" lvl="1" indent="-317500" rtl="0">
              <a:lnSpc>
                <a:spcPct val="100000"/>
              </a:lnSpc>
              <a:spcBef>
                <a:spcPts val="800"/>
              </a:spcBef>
              <a:spcAft>
                <a:spcPts val="0"/>
              </a:spcAft>
              <a:buSzPts val="1400"/>
              <a:buFont typeface="Roboto Light"/>
              <a:buChar char="▪"/>
              <a:defRPr>
                <a:latin typeface="Roboto Light"/>
                <a:ea typeface="Roboto Light"/>
                <a:cs typeface="Roboto Light"/>
                <a:sym typeface="Roboto Light"/>
              </a:defRPr>
            </a:lvl2pPr>
            <a:lvl3pPr marL="1371600" lvl="2" indent="-304800" rtl="0">
              <a:lnSpc>
                <a:spcPct val="100000"/>
              </a:lnSpc>
              <a:spcBef>
                <a:spcPts val="800"/>
              </a:spcBef>
              <a:spcAft>
                <a:spcPts val="0"/>
              </a:spcAft>
              <a:buSzPts val="1200"/>
              <a:buFont typeface="Roboto Light"/>
              <a:buChar char="•"/>
              <a:defRPr sz="1200">
                <a:latin typeface="Roboto Light"/>
                <a:ea typeface="Roboto Light"/>
                <a:cs typeface="Roboto Light"/>
                <a:sym typeface="Roboto Light"/>
              </a:defRPr>
            </a:lvl3pPr>
            <a:lvl4pPr marL="1828800" lvl="3" indent="-292100" rtl="0">
              <a:lnSpc>
                <a:spcPct val="100000"/>
              </a:lnSpc>
              <a:spcBef>
                <a:spcPts val="8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00000"/>
              </a:lnSpc>
              <a:spcBef>
                <a:spcPts val="8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00000"/>
              </a:lnSpc>
              <a:spcBef>
                <a:spcPts val="8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00000"/>
              </a:lnSpc>
              <a:spcBef>
                <a:spcPts val="8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00000"/>
              </a:lnSpc>
              <a:spcBef>
                <a:spcPts val="8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00000"/>
              </a:lnSpc>
              <a:spcBef>
                <a:spcPts val="800"/>
              </a:spcBef>
              <a:spcAft>
                <a:spcPts val="800"/>
              </a:spcAft>
              <a:buSzPts val="1000"/>
              <a:buFont typeface="Roboto Light"/>
              <a:buChar char="•"/>
              <a:defRPr sz="1000">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713" r:id="rId20"/>
    <p:sldLayoutId id="214748371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marketingtechnews.net/news/2021/sep/15/half-of-brands-will-have-failed-to-unify-customer-engagement-channels-by-2022/"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ctrTitle"/>
          </p:nvPr>
        </p:nvSpPr>
        <p:spPr>
          <a:xfrm>
            <a:off x="3577675" y="1063141"/>
            <a:ext cx="5228700" cy="2354100"/>
          </a:xfrm>
          <a:prstGeom prst="rect">
            <a:avLst/>
          </a:prstGeom>
        </p:spPr>
        <p:txBody>
          <a:bodyPr spcFirstLastPara="1" wrap="square" lIns="91425" tIns="91425" rIns="91425" bIns="91425" anchor="ctr" anchorCtr="0">
            <a:noAutofit/>
          </a:bodyPr>
          <a:lstStyle/>
          <a:p>
            <a:pPr lvl="0"/>
            <a:r>
              <a:rPr lang="zh-CN" altLang="en-US" sz="3000" dirty="0">
                <a:latin typeface="Heiti SC Light" panose="02000000000000000000" pitchFamily="2" charset="-128"/>
                <a:ea typeface="Heiti SC Light" panose="02000000000000000000" pitchFamily="2" charset="-128"/>
              </a:rPr>
              <a:t>玩转</a:t>
            </a:r>
            <a:r>
              <a:rPr lang="zh-CN" altLang="en-US" sz="3000" dirty="0">
                <a:solidFill>
                  <a:schemeClr val="bg2"/>
                </a:solidFill>
                <a:latin typeface="Heiti SC Light" panose="02000000000000000000" pitchFamily="2" charset="-128"/>
                <a:ea typeface="Heiti SC Light" panose="02000000000000000000" pitchFamily="2" charset="-128"/>
              </a:rPr>
              <a:t>海外云通信</a:t>
            </a:r>
            <a:br>
              <a:rPr lang="en-HK" altLang="zh-CN" sz="3000" dirty="0">
                <a:solidFill>
                  <a:schemeClr val="bg2"/>
                </a:solidFill>
                <a:latin typeface="Heiti SC Light" panose="02000000000000000000" pitchFamily="2" charset="-128"/>
                <a:ea typeface="Heiti SC Light" panose="02000000000000000000" pitchFamily="2" charset="-128"/>
              </a:rPr>
            </a:br>
            <a:r>
              <a:rPr lang="zh-CN" altLang="en-US" sz="3000" dirty="0">
                <a:solidFill>
                  <a:schemeClr val="tx1"/>
                </a:solidFill>
                <a:latin typeface="Heiti SC Light" panose="02000000000000000000" pitchFamily="2" charset="-128"/>
                <a:ea typeface="Heiti SC Light" panose="02000000000000000000" pitchFamily="2" charset="-128"/>
              </a:rPr>
              <a:t>提升</a:t>
            </a:r>
            <a:r>
              <a:rPr lang="zh-CN" altLang="en-US" sz="3000" dirty="0">
                <a:solidFill>
                  <a:schemeClr val="bg2"/>
                </a:solidFill>
                <a:latin typeface="Heiti SC Light" panose="02000000000000000000" pitchFamily="2" charset="-128"/>
                <a:ea typeface="Heiti SC Light" panose="02000000000000000000" pitchFamily="2" charset="-128"/>
              </a:rPr>
              <a:t>用户体验与转化</a:t>
            </a:r>
            <a:endParaRPr sz="3000" dirty="0">
              <a:latin typeface="Heiti SC Light" panose="02000000000000000000" pitchFamily="2" charset="-128"/>
              <a:ea typeface="Heiti SC Light" panose="02000000000000000000" pitchFamily="2" charset="-128"/>
            </a:endParaRPr>
          </a:p>
        </p:txBody>
      </p:sp>
      <p:sp>
        <p:nvSpPr>
          <p:cNvPr id="384" name="Google Shape;384;p67"/>
          <p:cNvSpPr txBox="1"/>
          <p:nvPr/>
        </p:nvSpPr>
        <p:spPr>
          <a:xfrm>
            <a:off x="3219175" y="3190724"/>
            <a:ext cx="5587200" cy="109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800"/>
              </a:spcAft>
              <a:buNone/>
            </a:pPr>
            <a:r>
              <a:rPr lang="zh-CN" altLang="en-US" sz="2400" dirty="0">
                <a:solidFill>
                  <a:schemeClr val="accent5"/>
                </a:solidFill>
                <a:latin typeface="Heiti SC Light" panose="02000000000000000000" pitchFamily="2" charset="-128"/>
                <a:ea typeface="Heiti SC Light" panose="02000000000000000000" pitchFamily="2" charset="-128"/>
                <a:cs typeface="Roboto Light"/>
                <a:sym typeface="Montserrat Medium"/>
              </a:rPr>
              <a:t>海外通信</a:t>
            </a:r>
            <a:r>
              <a:rPr lang="en-US" altLang="zh-CN" sz="2400" dirty="0">
                <a:solidFill>
                  <a:schemeClr val="accent5"/>
                </a:solidFill>
                <a:latin typeface="Heiti SC Light" panose="02000000000000000000" pitchFamily="2" charset="-128"/>
                <a:ea typeface="Heiti SC Light" panose="02000000000000000000" pitchFamily="2" charset="-128"/>
                <a:cs typeface="Roboto Light"/>
                <a:sym typeface="Montserrat Medium"/>
              </a:rPr>
              <a:t>API</a:t>
            </a:r>
            <a:r>
              <a:rPr lang="zh-CN" altLang="en-US" sz="2400" dirty="0">
                <a:solidFill>
                  <a:schemeClr val="accent5"/>
                </a:solidFill>
                <a:latin typeface="Heiti SC Light" panose="02000000000000000000" pitchFamily="2" charset="-128"/>
                <a:ea typeface="Heiti SC Light" panose="02000000000000000000" pitchFamily="2" charset="-128"/>
                <a:cs typeface="Roboto Light"/>
                <a:sym typeface="Montserrat Medium"/>
              </a:rPr>
              <a:t>分享</a:t>
            </a:r>
            <a:endParaRPr sz="2400" dirty="0">
              <a:solidFill>
                <a:schemeClr val="accent5"/>
              </a:solidFill>
              <a:latin typeface="Heiti SC Light" panose="02000000000000000000" pitchFamily="2" charset="-128"/>
              <a:ea typeface="Heiti SC Light" panose="02000000000000000000" pitchFamily="2" charset="-128"/>
              <a:cs typeface="Roboto Light"/>
              <a:sym typeface="Roboto Light"/>
            </a:endParaRPr>
          </a:p>
        </p:txBody>
      </p:sp>
      <p:pic>
        <p:nvPicPr>
          <p:cNvPr id="2" name="Picture 1">
            <a:extLst>
              <a:ext uri="{FF2B5EF4-FFF2-40B4-BE49-F238E27FC236}">
                <a16:creationId xmlns:a16="http://schemas.microsoft.com/office/drawing/2014/main" id="{0D4E00D0-AC13-C74F-9705-57F2E54135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665" y="0"/>
            <a:ext cx="476241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p71"/>
          <p:cNvSpPr txBox="1"/>
          <p:nvPr/>
        </p:nvSpPr>
        <p:spPr>
          <a:xfrm>
            <a:off x="275050" y="3906475"/>
            <a:ext cx="4629300" cy="404700"/>
          </a:xfrm>
          <a:prstGeom prst="rect">
            <a:avLst/>
          </a:prstGeom>
          <a:noFill/>
          <a:ln>
            <a:noFill/>
          </a:ln>
        </p:spPr>
        <p:txBody>
          <a:bodyPr spcFirstLastPara="1" wrap="square" lIns="68575" tIns="34275" rIns="68575" bIns="34275" anchor="t" anchorCtr="0">
            <a:noAutofit/>
          </a:bodyPr>
          <a:lstStyle/>
          <a:p>
            <a:pPr marL="0" marR="0" lvl="0" indent="0" algn="ctr" rtl="0">
              <a:lnSpc>
                <a:spcPct val="80000"/>
              </a:lnSpc>
              <a:spcBef>
                <a:spcPts val="300"/>
              </a:spcBef>
              <a:spcAft>
                <a:spcPts val="0"/>
              </a:spcAft>
              <a:buClr>
                <a:schemeClr val="dk1"/>
              </a:buClr>
              <a:buSzPts val="800"/>
              <a:buFont typeface="Roboto Black"/>
              <a:buNone/>
            </a:pPr>
            <a:r>
              <a:rPr lang="zh-CN" altLang="en-US" sz="1200" dirty="0">
                <a:latin typeface="Heiti SC Light" panose="02000000000000000000" pitchFamily="2" charset="-128"/>
                <a:ea typeface="Heiti SC Light" panose="02000000000000000000" pitchFamily="2" charset="-128"/>
                <a:cs typeface="Montserrat SemiBold"/>
                <a:sym typeface="Montserrat SemiBold"/>
              </a:rPr>
              <a:t>想要拥有愉快的用户体验，首先要确保 </a:t>
            </a:r>
            <a:r>
              <a:rPr lang="en-US" altLang="zh-CN" sz="1200" dirty="0">
                <a:latin typeface="Heiti SC Light" panose="02000000000000000000" pitchFamily="2" charset="-128"/>
                <a:ea typeface="Heiti SC Light" panose="02000000000000000000" pitchFamily="2" charset="-128"/>
                <a:cs typeface="Montserrat SemiBold"/>
                <a:sym typeface="Montserrat SemiBold"/>
              </a:rPr>
              <a:t>APP </a:t>
            </a:r>
            <a:r>
              <a:rPr lang="zh-CN" altLang="en-US" sz="1200" dirty="0">
                <a:latin typeface="Heiti SC Light" panose="02000000000000000000" pitchFamily="2" charset="-128"/>
                <a:ea typeface="Heiti SC Light" panose="02000000000000000000" pitchFamily="2" charset="-128"/>
                <a:cs typeface="Montserrat SemiBold"/>
                <a:sym typeface="Montserrat SemiBold"/>
              </a:rPr>
              <a:t>登录轻松顺畅。</a:t>
            </a:r>
            <a:endParaRPr sz="1200" dirty="0">
              <a:latin typeface="Heiti SC Light" panose="02000000000000000000" pitchFamily="2" charset="-128"/>
              <a:ea typeface="Heiti SC Light" panose="02000000000000000000" pitchFamily="2" charset="-128"/>
              <a:cs typeface="Montserrat SemiBold"/>
              <a:sym typeface="Montserrat SemiBold"/>
            </a:endParaRPr>
          </a:p>
          <a:p>
            <a:pPr marL="0" lvl="0" indent="0" algn="ctr" rtl="0">
              <a:spcBef>
                <a:spcPts val="0"/>
              </a:spcBef>
              <a:spcAft>
                <a:spcPts val="0"/>
              </a:spcAft>
              <a:buClr>
                <a:schemeClr val="accent3"/>
              </a:buClr>
              <a:buSzPts val="1100"/>
              <a:buFont typeface="Roboto Light"/>
              <a:buNone/>
            </a:pPr>
            <a:r>
              <a:rPr lang="zh-CN" altLang="en-US" sz="1200" dirty="0">
                <a:latin typeface="Heiti SC Light" panose="02000000000000000000" pitchFamily="2" charset="-128"/>
                <a:ea typeface="Heiti SC Light" panose="02000000000000000000" pitchFamily="2" charset="-128"/>
                <a:cs typeface="Roboto Light"/>
                <a:sym typeface="Roboto Light"/>
              </a:rPr>
              <a:t>用户想要的是简单而又轻松的使用体验。</a:t>
            </a:r>
            <a:endParaRPr sz="1100" dirty="0">
              <a:latin typeface="Heiti SC Light" panose="02000000000000000000" pitchFamily="2" charset="-128"/>
              <a:ea typeface="Heiti SC Light" panose="02000000000000000000" pitchFamily="2" charset="-128"/>
            </a:endParaRPr>
          </a:p>
        </p:txBody>
      </p:sp>
      <p:sp>
        <p:nvSpPr>
          <p:cNvPr id="420" name="Google Shape;420;p71"/>
          <p:cNvSpPr txBox="1"/>
          <p:nvPr/>
        </p:nvSpPr>
        <p:spPr>
          <a:xfrm>
            <a:off x="6667438" y="3906475"/>
            <a:ext cx="2009201" cy="554100"/>
          </a:xfrm>
          <a:prstGeom prst="rect">
            <a:avLst/>
          </a:prstGeom>
          <a:noFill/>
          <a:ln>
            <a:noFill/>
          </a:ln>
        </p:spPr>
        <p:txBody>
          <a:bodyPr spcFirstLastPara="1" wrap="square" lIns="68575" tIns="34275" rIns="68575" bIns="34275" anchor="t" anchorCtr="0">
            <a:noAutofit/>
          </a:bodyPr>
          <a:lstStyle/>
          <a:p>
            <a:pPr lvl="0" algn="ctr">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只有用户满意，才能提升增长、活跃、留存甚至付费。</a:t>
            </a:r>
            <a:endParaRPr sz="1200" dirty="0">
              <a:latin typeface="Heiti SC Light" panose="02000000000000000000" pitchFamily="2" charset="-128"/>
              <a:ea typeface="Heiti SC Light" panose="02000000000000000000" pitchFamily="2" charset="-128"/>
            </a:endParaRPr>
          </a:p>
        </p:txBody>
      </p:sp>
      <p:sp>
        <p:nvSpPr>
          <p:cNvPr id="421" name="Google Shape;421;p71"/>
          <p:cNvSpPr/>
          <p:nvPr/>
        </p:nvSpPr>
        <p:spPr>
          <a:xfrm>
            <a:off x="2847175" y="988513"/>
            <a:ext cx="4191900" cy="619711"/>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800"/>
              <a:buFont typeface="Roboto Black"/>
              <a:buNone/>
            </a:pPr>
            <a:r>
              <a:rPr lang="en-US" sz="1200" dirty="0">
                <a:latin typeface="Heiti SC Light" panose="02000000000000000000" pitchFamily="2" charset="-128"/>
                <a:ea typeface="Heiti SC Light" panose="02000000000000000000" pitchFamily="2" charset="-128"/>
                <a:cs typeface="Montserrat SemiBold"/>
                <a:sym typeface="Montserrat SemiBold"/>
              </a:rPr>
              <a:t>Vonage </a:t>
            </a:r>
            <a:r>
              <a:rPr lang="zh-CN" altLang="en-US" sz="1200" dirty="0">
                <a:latin typeface="Heiti SC Light" panose="02000000000000000000" pitchFamily="2" charset="-128"/>
                <a:ea typeface="Heiti SC Light" panose="02000000000000000000" pitchFamily="2" charset="-128"/>
                <a:cs typeface="Montserrat SemiBold"/>
                <a:sym typeface="Montserrat SemiBold"/>
              </a:rPr>
              <a:t>的解决方案</a:t>
            </a:r>
            <a:r>
              <a:rPr lang="zh-CN" altLang="en-US" sz="1200" dirty="0">
                <a:solidFill>
                  <a:schemeClr val="bg2"/>
                </a:solidFill>
                <a:latin typeface="Heiti SC Light" panose="02000000000000000000" pitchFamily="2" charset="-128"/>
                <a:ea typeface="Heiti SC Light" panose="02000000000000000000" pitchFamily="2" charset="-128"/>
                <a:cs typeface="Montserrat SemiBold"/>
                <a:sym typeface="Montserrat SemiBold"/>
              </a:rPr>
              <a:t>省时又省事</a:t>
            </a:r>
            <a:r>
              <a:rPr lang="zh-CN" altLang="en-US" sz="1200" dirty="0">
                <a:latin typeface="Heiti SC Light" panose="02000000000000000000" pitchFamily="2" charset="-128"/>
                <a:ea typeface="Heiti SC Light" panose="02000000000000000000" pitchFamily="2" charset="-128"/>
                <a:cs typeface="Montserrat SemiBold"/>
                <a:sym typeface="Montserrat SemiBold"/>
              </a:rPr>
              <a:t>。</a:t>
            </a:r>
            <a:endParaRPr sz="1100" dirty="0">
              <a:latin typeface="Heiti SC Light" panose="02000000000000000000" pitchFamily="2" charset="-128"/>
              <a:ea typeface="Heiti SC Light" panose="02000000000000000000" pitchFamily="2" charset="-128"/>
              <a:cs typeface="Montserrat SemiBold"/>
              <a:sym typeface="Montserrat SemiBold"/>
            </a:endParaRPr>
          </a:p>
          <a:p>
            <a:pPr lvl="0" algn="ctr">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通过</a:t>
            </a:r>
            <a:r>
              <a:rPr lang="zh-CN" altLang="en-US" sz="1200" dirty="0">
                <a:solidFill>
                  <a:schemeClr val="bg2"/>
                </a:solidFill>
                <a:latin typeface="Heiti SC Light" panose="02000000000000000000" pitchFamily="2" charset="-128"/>
                <a:ea typeface="Heiti SC Light" panose="02000000000000000000" pitchFamily="2" charset="-128"/>
                <a:cs typeface="Roboto Light"/>
                <a:sym typeface="Roboto Light"/>
              </a:rPr>
              <a:t>短信、语音或推送通知</a:t>
            </a:r>
            <a:r>
              <a:rPr lang="zh-CN" altLang="en-US" sz="1200" dirty="0">
                <a:latin typeface="Heiti SC Light" panose="02000000000000000000" pitchFamily="2" charset="-128"/>
                <a:ea typeface="Heiti SC Light" panose="02000000000000000000" pitchFamily="2" charset="-128"/>
                <a:cs typeface="Roboto Light"/>
                <a:sym typeface="Roboto Light"/>
              </a:rPr>
              <a:t>发送一次性验证码，</a:t>
            </a:r>
            <a:endParaRPr lang="en-US" altLang="zh-CN" sz="1200" dirty="0">
              <a:latin typeface="Heiti SC Light" panose="02000000000000000000" pitchFamily="2" charset="-128"/>
              <a:ea typeface="Heiti SC Light" panose="02000000000000000000" pitchFamily="2" charset="-128"/>
              <a:cs typeface="Roboto Light"/>
              <a:sym typeface="Roboto Light"/>
            </a:endParaRPr>
          </a:p>
          <a:p>
            <a:pPr lvl="0" algn="ctr">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轻松登录您的 </a:t>
            </a:r>
            <a:r>
              <a:rPr lang="en-US" altLang="zh-CN" sz="1200" dirty="0">
                <a:latin typeface="Heiti SC Light" panose="02000000000000000000" pitchFamily="2" charset="-128"/>
                <a:ea typeface="Heiti SC Light" panose="02000000000000000000" pitchFamily="2" charset="-128"/>
                <a:cs typeface="Roboto Light"/>
                <a:sym typeface="Roboto Light"/>
              </a:rPr>
              <a:t>APP</a:t>
            </a:r>
            <a:r>
              <a:rPr lang="zh-CN" altLang="en-US" sz="1200" dirty="0">
                <a:latin typeface="Heiti SC Light" panose="02000000000000000000" pitchFamily="2" charset="-128"/>
                <a:ea typeface="Heiti SC Light" panose="02000000000000000000" pitchFamily="2" charset="-128"/>
                <a:cs typeface="Roboto Light"/>
                <a:sym typeface="Roboto Light"/>
              </a:rPr>
              <a:t>。</a:t>
            </a:r>
            <a:endParaRPr sz="1200" dirty="0">
              <a:latin typeface="Heiti SC Light" panose="02000000000000000000" pitchFamily="2" charset="-128"/>
              <a:ea typeface="Heiti SC Light" panose="02000000000000000000" pitchFamily="2" charset="-128"/>
            </a:endParaRPr>
          </a:p>
        </p:txBody>
      </p:sp>
      <p:pic>
        <p:nvPicPr>
          <p:cNvPr id="422" name="Google Shape;422;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16875" y="2019200"/>
            <a:ext cx="1665627" cy="1665627"/>
          </a:xfrm>
          <a:prstGeom prst="rect">
            <a:avLst/>
          </a:prstGeom>
          <a:noFill/>
          <a:ln>
            <a:noFill/>
          </a:ln>
        </p:spPr>
      </p:pic>
      <p:pic>
        <p:nvPicPr>
          <p:cNvPr id="423" name="Google Shape;423;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53700" y="1944427"/>
            <a:ext cx="1750400" cy="1750449"/>
          </a:xfrm>
          <a:prstGeom prst="rect">
            <a:avLst/>
          </a:prstGeom>
          <a:noFill/>
          <a:ln>
            <a:noFill/>
          </a:ln>
        </p:spPr>
      </p:pic>
      <p:pic>
        <p:nvPicPr>
          <p:cNvPr id="424" name="Google Shape;424;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62100" y="1996825"/>
            <a:ext cx="1750401" cy="1750401"/>
          </a:xfrm>
          <a:prstGeom prst="rect">
            <a:avLst/>
          </a:prstGeom>
          <a:noFill/>
          <a:ln>
            <a:noFill/>
          </a:ln>
        </p:spPr>
      </p:pic>
      <p:grpSp>
        <p:nvGrpSpPr>
          <p:cNvPr id="425" name="Google Shape;425;p71"/>
          <p:cNvGrpSpPr/>
          <p:nvPr/>
        </p:nvGrpSpPr>
        <p:grpSpPr>
          <a:xfrm>
            <a:off x="1748800" y="2243076"/>
            <a:ext cx="1324458" cy="1502511"/>
            <a:chOff x="2891763" y="2243063"/>
            <a:chExt cx="1377062" cy="1562187"/>
          </a:xfrm>
        </p:grpSpPr>
        <p:pic>
          <p:nvPicPr>
            <p:cNvPr id="426" name="Google Shape;426;p7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91763" y="2243063"/>
              <a:ext cx="1377062" cy="1562187"/>
            </a:xfrm>
            <a:prstGeom prst="rect">
              <a:avLst/>
            </a:prstGeom>
            <a:noFill/>
            <a:ln>
              <a:noFill/>
            </a:ln>
          </p:spPr>
        </p:pic>
        <p:pic>
          <p:nvPicPr>
            <p:cNvPr id="427" name="Google Shape;427;p7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269188" y="3453968"/>
              <a:ext cx="622222" cy="100000"/>
            </a:xfrm>
            <a:prstGeom prst="rect">
              <a:avLst/>
            </a:prstGeom>
            <a:noFill/>
            <a:ln>
              <a:noFill/>
            </a:ln>
          </p:spPr>
        </p:pic>
      </p:grpSp>
      <p:pic>
        <p:nvPicPr>
          <p:cNvPr id="428" name="Google Shape;428;p7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265807" y="2205300"/>
            <a:ext cx="1318267" cy="1489573"/>
          </a:xfrm>
          <a:prstGeom prst="rect">
            <a:avLst/>
          </a:prstGeom>
          <a:noFill/>
          <a:ln>
            <a:noFill/>
          </a:ln>
        </p:spPr>
      </p:pic>
      <p:pic>
        <p:nvPicPr>
          <p:cNvPr id="429" name="Google Shape;429;p71"/>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947238" y="2322100"/>
            <a:ext cx="1204901" cy="1372775"/>
          </a:xfrm>
          <a:prstGeom prst="rect">
            <a:avLst/>
          </a:prstGeom>
          <a:noFill/>
          <a:ln>
            <a:noFill/>
          </a:ln>
        </p:spPr>
      </p:pic>
      <p:sp>
        <p:nvSpPr>
          <p:cNvPr id="430" name="Google Shape;430;p71"/>
          <p:cNvSpPr/>
          <p:nvPr/>
        </p:nvSpPr>
        <p:spPr>
          <a:xfrm>
            <a:off x="3272389" y="1819823"/>
            <a:ext cx="917222" cy="423443"/>
          </a:xfrm>
          <a:custGeom>
            <a:avLst/>
            <a:gdLst/>
            <a:ahLst/>
            <a:cxnLst/>
            <a:rect l="l" t="t" r="r" b="b"/>
            <a:pathLst>
              <a:path w="202813" h="93682" extrusionOk="0">
                <a:moveTo>
                  <a:pt x="196074" y="17422"/>
                </a:moveTo>
                <a:cubicBezTo>
                  <a:pt x="200183" y="21366"/>
                  <a:pt x="202812" y="27118"/>
                  <a:pt x="202812" y="33364"/>
                </a:cubicBezTo>
                <a:lnTo>
                  <a:pt x="202812" y="65084"/>
                </a:lnTo>
                <a:cubicBezTo>
                  <a:pt x="202812" y="80862"/>
                  <a:pt x="190157" y="93681"/>
                  <a:pt x="174215" y="93681"/>
                </a:cubicBezTo>
                <a:lnTo>
                  <a:pt x="33364" y="93681"/>
                </a:lnTo>
                <a:cubicBezTo>
                  <a:pt x="27119" y="93681"/>
                  <a:pt x="21531" y="91052"/>
                  <a:pt x="17422" y="86778"/>
                </a:cubicBezTo>
                <a:lnTo>
                  <a:pt x="1" y="69357"/>
                </a:lnTo>
                <a:cubicBezTo>
                  <a:pt x="3288" y="71329"/>
                  <a:pt x="7232" y="72480"/>
                  <a:pt x="11341" y="72480"/>
                </a:cubicBezTo>
                <a:lnTo>
                  <a:pt x="158930" y="72480"/>
                </a:lnTo>
                <a:cubicBezTo>
                  <a:pt x="171421" y="72480"/>
                  <a:pt x="181611" y="62290"/>
                  <a:pt x="181611" y="49635"/>
                </a:cubicBezTo>
                <a:lnTo>
                  <a:pt x="181611" y="11340"/>
                </a:lnTo>
                <a:cubicBezTo>
                  <a:pt x="181611" y="7232"/>
                  <a:pt x="180625" y="3287"/>
                  <a:pt x="178652" y="0"/>
                </a:cubicBezTo>
                <a:close/>
                <a:moveTo>
                  <a:pt x="32378" y="46348"/>
                </a:moveTo>
                <a:lnTo>
                  <a:pt x="35994" y="46348"/>
                </a:lnTo>
                <a:lnTo>
                  <a:pt x="35501" y="35172"/>
                </a:lnTo>
                <a:lnTo>
                  <a:pt x="45033" y="41088"/>
                </a:lnTo>
                <a:lnTo>
                  <a:pt x="47006" y="37966"/>
                </a:lnTo>
                <a:lnTo>
                  <a:pt x="36980" y="32706"/>
                </a:lnTo>
                <a:lnTo>
                  <a:pt x="46841" y="27447"/>
                </a:lnTo>
                <a:lnTo>
                  <a:pt x="45033" y="24324"/>
                </a:lnTo>
                <a:lnTo>
                  <a:pt x="35501" y="30241"/>
                </a:lnTo>
                <a:lnTo>
                  <a:pt x="35994" y="19065"/>
                </a:lnTo>
                <a:lnTo>
                  <a:pt x="32378" y="19065"/>
                </a:lnTo>
                <a:lnTo>
                  <a:pt x="32707" y="30241"/>
                </a:lnTo>
                <a:lnTo>
                  <a:pt x="23174" y="24324"/>
                </a:lnTo>
                <a:lnTo>
                  <a:pt x="21367" y="27447"/>
                </a:lnTo>
                <a:lnTo>
                  <a:pt x="31228" y="32706"/>
                </a:lnTo>
                <a:lnTo>
                  <a:pt x="21367" y="37966"/>
                </a:lnTo>
                <a:lnTo>
                  <a:pt x="23174" y="41088"/>
                </a:lnTo>
                <a:lnTo>
                  <a:pt x="32707" y="35172"/>
                </a:lnTo>
                <a:close/>
                <a:moveTo>
                  <a:pt x="70672" y="46348"/>
                </a:moveTo>
                <a:lnTo>
                  <a:pt x="74288" y="46348"/>
                </a:lnTo>
                <a:lnTo>
                  <a:pt x="73959" y="35172"/>
                </a:lnTo>
                <a:lnTo>
                  <a:pt x="83328" y="41088"/>
                </a:lnTo>
                <a:lnTo>
                  <a:pt x="85300" y="37966"/>
                </a:lnTo>
                <a:lnTo>
                  <a:pt x="75274" y="32706"/>
                </a:lnTo>
                <a:lnTo>
                  <a:pt x="85135" y="27447"/>
                </a:lnTo>
                <a:lnTo>
                  <a:pt x="83328" y="24324"/>
                </a:lnTo>
                <a:lnTo>
                  <a:pt x="73959" y="30241"/>
                </a:lnTo>
                <a:lnTo>
                  <a:pt x="74288" y="19065"/>
                </a:lnTo>
                <a:lnTo>
                  <a:pt x="70672" y="19065"/>
                </a:lnTo>
                <a:lnTo>
                  <a:pt x="71001" y="30241"/>
                </a:lnTo>
                <a:lnTo>
                  <a:pt x="61469" y="24324"/>
                </a:lnTo>
                <a:lnTo>
                  <a:pt x="59661" y="27447"/>
                </a:lnTo>
                <a:lnTo>
                  <a:pt x="69522" y="32706"/>
                </a:lnTo>
                <a:lnTo>
                  <a:pt x="59825" y="37966"/>
                </a:lnTo>
                <a:lnTo>
                  <a:pt x="61469" y="41088"/>
                </a:lnTo>
                <a:lnTo>
                  <a:pt x="71001" y="35172"/>
                </a:lnTo>
                <a:close/>
                <a:moveTo>
                  <a:pt x="109131" y="46348"/>
                </a:moveTo>
                <a:lnTo>
                  <a:pt x="112582" y="46348"/>
                </a:lnTo>
                <a:lnTo>
                  <a:pt x="112254" y="35172"/>
                </a:lnTo>
                <a:lnTo>
                  <a:pt x="121786" y="41088"/>
                </a:lnTo>
                <a:lnTo>
                  <a:pt x="123594" y="37966"/>
                </a:lnTo>
                <a:lnTo>
                  <a:pt x="113569" y="32706"/>
                </a:lnTo>
                <a:lnTo>
                  <a:pt x="123430" y="27447"/>
                </a:lnTo>
                <a:lnTo>
                  <a:pt x="121622" y="24324"/>
                </a:lnTo>
                <a:lnTo>
                  <a:pt x="112254" y="30241"/>
                </a:lnTo>
                <a:lnTo>
                  <a:pt x="112582" y="19065"/>
                </a:lnTo>
                <a:lnTo>
                  <a:pt x="109131" y="19065"/>
                </a:lnTo>
                <a:lnTo>
                  <a:pt x="109295" y="30241"/>
                </a:lnTo>
                <a:lnTo>
                  <a:pt x="99763" y="24324"/>
                </a:lnTo>
                <a:lnTo>
                  <a:pt x="97955" y="27447"/>
                </a:lnTo>
                <a:lnTo>
                  <a:pt x="107816" y="32706"/>
                </a:lnTo>
                <a:lnTo>
                  <a:pt x="98119" y="37966"/>
                </a:lnTo>
                <a:lnTo>
                  <a:pt x="99763" y="41088"/>
                </a:lnTo>
                <a:lnTo>
                  <a:pt x="109295" y="35172"/>
                </a:lnTo>
                <a:close/>
                <a:moveTo>
                  <a:pt x="147425" y="46348"/>
                </a:moveTo>
                <a:lnTo>
                  <a:pt x="150877" y="46348"/>
                </a:lnTo>
                <a:lnTo>
                  <a:pt x="150548" y="35172"/>
                </a:lnTo>
                <a:lnTo>
                  <a:pt x="160080" y="41088"/>
                </a:lnTo>
                <a:lnTo>
                  <a:pt x="161888" y="37966"/>
                </a:lnTo>
                <a:lnTo>
                  <a:pt x="151863" y="32706"/>
                </a:lnTo>
                <a:lnTo>
                  <a:pt x="161724" y="27447"/>
                </a:lnTo>
                <a:lnTo>
                  <a:pt x="159916" y="24324"/>
                </a:lnTo>
                <a:lnTo>
                  <a:pt x="150548" y="30241"/>
                </a:lnTo>
                <a:lnTo>
                  <a:pt x="150877" y="19065"/>
                </a:lnTo>
                <a:lnTo>
                  <a:pt x="147425" y="19065"/>
                </a:lnTo>
                <a:lnTo>
                  <a:pt x="147590" y="30241"/>
                </a:lnTo>
                <a:lnTo>
                  <a:pt x="138057" y="24324"/>
                </a:lnTo>
                <a:lnTo>
                  <a:pt x="136249" y="27447"/>
                </a:lnTo>
                <a:lnTo>
                  <a:pt x="146110" y="32706"/>
                </a:lnTo>
                <a:lnTo>
                  <a:pt x="136414" y="37966"/>
                </a:lnTo>
                <a:lnTo>
                  <a:pt x="138057" y="41088"/>
                </a:lnTo>
                <a:lnTo>
                  <a:pt x="147590" y="35172"/>
                </a:ln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431" name="Google Shape;431;p71"/>
          <p:cNvSpPr/>
          <p:nvPr/>
        </p:nvSpPr>
        <p:spPr>
          <a:xfrm>
            <a:off x="624825" y="3141650"/>
            <a:ext cx="839314" cy="553216"/>
          </a:xfrm>
          <a:custGeom>
            <a:avLst/>
            <a:gdLst/>
            <a:ahLst/>
            <a:cxnLst/>
            <a:rect l="l" t="t" r="r" b="b"/>
            <a:pathLst>
              <a:path w="203470" h="134113" extrusionOk="0">
                <a:moveTo>
                  <a:pt x="90066" y="59989"/>
                </a:moveTo>
                <a:cubicBezTo>
                  <a:pt x="84642" y="59825"/>
                  <a:pt x="80205" y="60811"/>
                  <a:pt x="78232" y="64263"/>
                </a:cubicBezTo>
                <a:cubicBezTo>
                  <a:pt x="74781" y="70179"/>
                  <a:pt x="81684" y="76918"/>
                  <a:pt x="88587" y="81848"/>
                </a:cubicBezTo>
                <a:lnTo>
                  <a:pt x="107487" y="80205"/>
                </a:lnTo>
                <a:cubicBezTo>
                  <a:pt x="107487" y="80205"/>
                  <a:pt x="84642" y="69193"/>
                  <a:pt x="89902" y="60482"/>
                </a:cubicBezTo>
                <a:cubicBezTo>
                  <a:pt x="89902" y="60318"/>
                  <a:pt x="90066" y="60154"/>
                  <a:pt x="90066" y="59989"/>
                </a:cubicBezTo>
                <a:close/>
                <a:moveTo>
                  <a:pt x="494" y="75932"/>
                </a:moveTo>
                <a:cubicBezTo>
                  <a:pt x="1151" y="82834"/>
                  <a:pt x="39774" y="116362"/>
                  <a:pt x="56374" y="122444"/>
                </a:cubicBezTo>
                <a:cubicBezTo>
                  <a:pt x="88258" y="134113"/>
                  <a:pt x="203469" y="128032"/>
                  <a:pt x="203469" y="128032"/>
                </a:cubicBezTo>
                <a:lnTo>
                  <a:pt x="203469" y="88916"/>
                </a:lnTo>
                <a:lnTo>
                  <a:pt x="203305" y="83163"/>
                </a:lnTo>
                <a:cubicBezTo>
                  <a:pt x="202319" y="81027"/>
                  <a:pt x="190321" y="70179"/>
                  <a:pt x="178323" y="64591"/>
                </a:cubicBezTo>
                <a:cubicBezTo>
                  <a:pt x="184733" y="69851"/>
                  <a:pt x="187527" y="76096"/>
                  <a:pt x="187527" y="76096"/>
                </a:cubicBezTo>
                <a:lnTo>
                  <a:pt x="187527" y="112418"/>
                </a:lnTo>
                <a:cubicBezTo>
                  <a:pt x="187527" y="112418"/>
                  <a:pt x="98119" y="117513"/>
                  <a:pt x="71987" y="107816"/>
                </a:cubicBezTo>
                <a:cubicBezTo>
                  <a:pt x="59332" y="103214"/>
                  <a:pt x="30899" y="79054"/>
                  <a:pt x="26954" y="71330"/>
                </a:cubicBezTo>
                <a:cubicBezTo>
                  <a:pt x="21695" y="68864"/>
                  <a:pt x="16929" y="66892"/>
                  <a:pt x="13642" y="66399"/>
                </a:cubicBezTo>
                <a:cubicBezTo>
                  <a:pt x="9697" y="65906"/>
                  <a:pt x="0" y="69029"/>
                  <a:pt x="494" y="75932"/>
                </a:cubicBezTo>
                <a:close/>
                <a:moveTo>
                  <a:pt x="172735" y="22024"/>
                </a:moveTo>
                <a:lnTo>
                  <a:pt x="152356" y="1644"/>
                </a:lnTo>
                <a:cubicBezTo>
                  <a:pt x="150876" y="165"/>
                  <a:pt x="148740" y="165"/>
                  <a:pt x="147261" y="1644"/>
                </a:cubicBezTo>
                <a:lnTo>
                  <a:pt x="132633" y="16272"/>
                </a:lnTo>
                <a:lnTo>
                  <a:pt x="117677" y="1480"/>
                </a:lnTo>
                <a:cubicBezTo>
                  <a:pt x="116362" y="1"/>
                  <a:pt x="114061" y="1"/>
                  <a:pt x="112582" y="1480"/>
                </a:cubicBezTo>
                <a:lnTo>
                  <a:pt x="92202" y="21860"/>
                </a:lnTo>
                <a:cubicBezTo>
                  <a:pt x="90888" y="23174"/>
                  <a:pt x="90888" y="25475"/>
                  <a:pt x="92202" y="26954"/>
                </a:cubicBezTo>
                <a:lnTo>
                  <a:pt x="109131" y="43883"/>
                </a:lnTo>
                <a:cubicBezTo>
                  <a:pt x="109295" y="44047"/>
                  <a:pt x="109460" y="44212"/>
                  <a:pt x="109624" y="44376"/>
                </a:cubicBezTo>
                <a:lnTo>
                  <a:pt x="130004" y="64920"/>
                </a:lnTo>
                <a:cubicBezTo>
                  <a:pt x="131483" y="66235"/>
                  <a:pt x="133619" y="66235"/>
                  <a:pt x="135099" y="64920"/>
                </a:cubicBezTo>
                <a:lnTo>
                  <a:pt x="172735" y="27119"/>
                </a:lnTo>
                <a:cubicBezTo>
                  <a:pt x="174215" y="25804"/>
                  <a:pt x="174215" y="23503"/>
                  <a:pt x="172735" y="22024"/>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cxnSp>
        <p:nvCxnSpPr>
          <p:cNvPr id="432" name="Google Shape;432;p71"/>
          <p:cNvCxnSpPr/>
          <p:nvPr/>
        </p:nvCxnSpPr>
        <p:spPr>
          <a:xfrm>
            <a:off x="3464901" y="2872026"/>
            <a:ext cx="521100" cy="0"/>
          </a:xfrm>
          <a:prstGeom prst="straightConnector1">
            <a:avLst/>
          </a:prstGeom>
          <a:noFill/>
          <a:ln w="9525" cap="flat" cmpd="sng">
            <a:solidFill>
              <a:srgbClr val="000000"/>
            </a:solidFill>
            <a:prstDash val="solid"/>
            <a:round/>
            <a:headEnd type="none" w="med" len="med"/>
            <a:tailEnd type="triangle" w="med" len="med"/>
          </a:ln>
        </p:spPr>
      </p:cxnSp>
      <p:cxnSp>
        <p:nvCxnSpPr>
          <p:cNvPr id="433" name="Google Shape;433;p71"/>
          <p:cNvCxnSpPr/>
          <p:nvPr/>
        </p:nvCxnSpPr>
        <p:spPr>
          <a:xfrm>
            <a:off x="5999938" y="2872026"/>
            <a:ext cx="521100" cy="0"/>
          </a:xfrm>
          <a:prstGeom prst="straightConnector1">
            <a:avLst/>
          </a:prstGeom>
          <a:noFill/>
          <a:ln w="9525" cap="flat" cmpd="sng">
            <a:solidFill>
              <a:srgbClr val="000000"/>
            </a:solidFill>
            <a:prstDash val="solid"/>
            <a:round/>
            <a:headEnd type="none" w="med" len="med"/>
            <a:tailEnd type="triangle" w="med" len="med"/>
          </a:ln>
        </p:spPr>
      </p:cxnSp>
      <p:sp>
        <p:nvSpPr>
          <p:cNvPr id="434" name="Google Shape;434;p71"/>
          <p:cNvSpPr/>
          <p:nvPr/>
        </p:nvSpPr>
        <p:spPr>
          <a:xfrm>
            <a:off x="6041913" y="3075663"/>
            <a:ext cx="515115" cy="685202"/>
          </a:xfrm>
          <a:custGeom>
            <a:avLst/>
            <a:gdLst/>
            <a:ahLst/>
            <a:cxnLst/>
            <a:rect l="l" t="t" r="r" b="b"/>
            <a:pathLst>
              <a:path w="157287" h="209222" extrusionOk="0">
                <a:moveTo>
                  <a:pt x="157286" y="25146"/>
                </a:moveTo>
                <a:lnTo>
                  <a:pt x="157286" y="117184"/>
                </a:lnTo>
                <a:cubicBezTo>
                  <a:pt x="157286" y="129346"/>
                  <a:pt x="152684" y="140029"/>
                  <a:pt x="143974" y="149562"/>
                </a:cubicBezTo>
                <a:cubicBezTo>
                  <a:pt x="134277" y="160080"/>
                  <a:pt x="128525" y="166490"/>
                  <a:pt x="106994" y="186541"/>
                </a:cubicBezTo>
                <a:cubicBezTo>
                  <a:pt x="85464" y="206592"/>
                  <a:pt x="57360" y="209222"/>
                  <a:pt x="34515" y="195580"/>
                </a:cubicBezTo>
                <a:lnTo>
                  <a:pt x="16436" y="184569"/>
                </a:lnTo>
                <a:cubicBezTo>
                  <a:pt x="23503" y="187198"/>
                  <a:pt x="31063" y="188678"/>
                  <a:pt x="38788" y="188678"/>
                </a:cubicBezTo>
                <a:cubicBezTo>
                  <a:pt x="54894" y="188678"/>
                  <a:pt x="68864" y="182268"/>
                  <a:pt x="81520" y="171092"/>
                </a:cubicBezTo>
                <a:cubicBezTo>
                  <a:pt x="81520" y="171092"/>
                  <a:pt x="103872" y="150383"/>
                  <a:pt x="105844" y="148082"/>
                </a:cubicBezTo>
                <a:lnTo>
                  <a:pt x="118335" y="134112"/>
                </a:lnTo>
                <a:cubicBezTo>
                  <a:pt x="127374" y="123758"/>
                  <a:pt x="131976" y="113568"/>
                  <a:pt x="131976" y="101078"/>
                </a:cubicBezTo>
                <a:lnTo>
                  <a:pt x="131976" y="0"/>
                </a:lnTo>
                <a:close/>
                <a:moveTo>
                  <a:pt x="69029" y="47334"/>
                </a:moveTo>
                <a:lnTo>
                  <a:pt x="33036" y="105186"/>
                </a:lnTo>
                <a:cubicBezTo>
                  <a:pt x="32707" y="105679"/>
                  <a:pt x="31721" y="105679"/>
                  <a:pt x="31392" y="105186"/>
                </a:cubicBezTo>
                <a:lnTo>
                  <a:pt x="18244" y="84642"/>
                </a:lnTo>
                <a:lnTo>
                  <a:pt x="1" y="84642"/>
                </a:lnTo>
                <a:lnTo>
                  <a:pt x="18737" y="114554"/>
                </a:lnTo>
                <a:cubicBezTo>
                  <a:pt x="21695" y="119156"/>
                  <a:pt x="26790" y="122115"/>
                  <a:pt x="32214" y="122115"/>
                </a:cubicBezTo>
                <a:lnTo>
                  <a:pt x="32214" y="122115"/>
                </a:lnTo>
                <a:cubicBezTo>
                  <a:pt x="37637" y="122115"/>
                  <a:pt x="42732" y="119156"/>
                  <a:pt x="45691" y="114554"/>
                </a:cubicBezTo>
                <a:lnTo>
                  <a:pt x="87601" y="47334"/>
                </a:lnTo>
                <a:lnTo>
                  <a:pt x="69029" y="47334"/>
                </a:ln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21" name="Google Shape;407;p70">
            <a:extLst>
              <a:ext uri="{FF2B5EF4-FFF2-40B4-BE49-F238E27FC236}">
                <a16:creationId xmlns:a16="http://schemas.microsoft.com/office/drawing/2014/main" id="{D8EFFE94-3A94-114E-BFC2-D3EBCA772E3A}"/>
              </a:ext>
            </a:extLst>
          </p:cNvPr>
          <p:cNvSpPr txBox="1">
            <a:spLocks noGrp="1"/>
          </p:cNvSpPr>
          <p:nvPr>
            <p:ph type="title"/>
          </p:nvPr>
        </p:nvSpPr>
        <p:spPr>
          <a:xfrm>
            <a:off x="198124" y="155800"/>
            <a:ext cx="6358904" cy="566095"/>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国际短信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一次性验证码 </a:t>
            </a:r>
            <a:r>
              <a:rPr lang="en-US" altLang="zh-CN" sz="2600" dirty="0">
                <a:latin typeface="Heiti SC Light" panose="02000000000000000000" pitchFamily="2" charset="-128"/>
                <a:ea typeface="Heiti SC Light" panose="02000000000000000000" pitchFamily="2" charset="-128"/>
              </a:rPr>
              <a:t>(OTP)</a:t>
            </a:r>
            <a:endParaRPr sz="2600" dirty="0">
              <a:latin typeface="Heiti SC Light" panose="02000000000000000000" pitchFamily="2" charset="-128"/>
              <a:ea typeface="Heiti SC Light" panose="02000000000000000000" pitchFamily="2"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0"/>
          <p:cNvSpPr txBox="1"/>
          <p:nvPr/>
        </p:nvSpPr>
        <p:spPr>
          <a:xfrm>
            <a:off x="4734624" y="3575350"/>
            <a:ext cx="1899855" cy="715500"/>
          </a:xfrm>
          <a:prstGeom prst="rect">
            <a:avLst/>
          </a:prstGeom>
          <a:noFill/>
          <a:ln>
            <a:noFill/>
          </a:ln>
        </p:spPr>
        <p:txBody>
          <a:bodyPr spcFirstLastPara="1" wrap="square" lIns="68575" tIns="34275" rIns="68575" bIns="34275" anchor="t" anchorCtr="0">
            <a:noAutofit/>
          </a:bodyPr>
          <a:lstStyle/>
          <a:p>
            <a:pPr lvl="0">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身份的验证过程</a:t>
            </a:r>
            <a:endParaRPr lang="en-HK" altLang="zh-CN" sz="1200" dirty="0">
              <a:latin typeface="Heiti SC Light" panose="02000000000000000000" pitchFamily="2" charset="-128"/>
              <a:ea typeface="Heiti SC Light" panose="02000000000000000000" pitchFamily="2" charset="-128"/>
              <a:cs typeface="Roboto Light"/>
              <a:sym typeface="Roboto Light"/>
            </a:endParaRPr>
          </a:p>
          <a:p>
            <a:pPr lvl="0">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必须快速简单，</a:t>
            </a:r>
            <a:endParaRPr lang="en-HK" altLang="zh-CN" sz="1200" dirty="0">
              <a:latin typeface="Heiti SC Light" panose="02000000000000000000" pitchFamily="2" charset="-128"/>
              <a:ea typeface="Heiti SC Light" panose="02000000000000000000" pitchFamily="2" charset="-128"/>
              <a:cs typeface="Roboto Light"/>
              <a:sym typeface="Roboto Light"/>
            </a:endParaRPr>
          </a:p>
          <a:p>
            <a:pPr lvl="0">
              <a:buClr>
                <a:srgbClr val="425563"/>
              </a:buClr>
              <a:buSzPts val="1100"/>
            </a:pPr>
            <a:r>
              <a:rPr lang="zh-CN" altLang="en-US" sz="1200" dirty="0">
                <a:latin typeface="Heiti SC Light" panose="02000000000000000000" pitchFamily="2" charset="-128"/>
                <a:ea typeface="Heiti SC Light" panose="02000000000000000000" pitchFamily="2" charset="-128"/>
                <a:cs typeface="Roboto Light"/>
                <a:sym typeface="Roboto Light"/>
              </a:rPr>
              <a:t>必须迎合用户的沟通偏好。</a:t>
            </a:r>
            <a:endParaRPr sz="1200" dirty="0">
              <a:solidFill>
                <a:srgbClr val="425563"/>
              </a:solidFill>
              <a:latin typeface="Heiti SC Light" panose="02000000000000000000" pitchFamily="2" charset="-128"/>
              <a:ea typeface="Heiti SC Light" panose="02000000000000000000" pitchFamily="2" charset="-128"/>
            </a:endParaRPr>
          </a:p>
        </p:txBody>
      </p:sp>
      <p:sp>
        <p:nvSpPr>
          <p:cNvPr id="405" name="Google Shape;405;p70"/>
          <p:cNvSpPr/>
          <p:nvPr/>
        </p:nvSpPr>
        <p:spPr>
          <a:xfrm>
            <a:off x="7138275" y="3575350"/>
            <a:ext cx="1674300" cy="871660"/>
          </a:xfrm>
          <a:prstGeom prst="rect">
            <a:avLst/>
          </a:prstGeom>
          <a:noFill/>
          <a:ln>
            <a:noFill/>
          </a:ln>
        </p:spPr>
        <p:txBody>
          <a:bodyPr spcFirstLastPara="1" wrap="square" lIns="68575" tIns="34275" rIns="68575" bIns="34275" anchor="t" anchorCtr="0">
            <a:noAutofit/>
          </a:bodyPr>
          <a:lstStyle/>
          <a:p>
            <a:pPr lvl="0">
              <a:buClr>
                <a:srgbClr val="005996"/>
              </a:buClr>
              <a:buSzPts val="1200"/>
            </a:pPr>
            <a:r>
              <a:rPr lang="en-US" sz="1200" dirty="0">
                <a:latin typeface="Heiti SC Light" panose="02000000000000000000" pitchFamily="2" charset="-128"/>
                <a:ea typeface="Heiti SC Light" panose="02000000000000000000" pitchFamily="2" charset="-128"/>
                <a:cs typeface="Montserrat SemiBold"/>
                <a:sym typeface="Montserrat SemiBold"/>
              </a:rPr>
              <a:t>Vonage </a:t>
            </a:r>
            <a:r>
              <a:rPr lang="zh-CN" altLang="en-US" sz="1200" dirty="0">
                <a:latin typeface="Heiti SC Light" panose="02000000000000000000" pitchFamily="2" charset="-128"/>
                <a:ea typeface="Heiti SC Light" panose="02000000000000000000" pitchFamily="2" charset="-128"/>
                <a:cs typeface="Montserrat SemiBold"/>
                <a:sym typeface="Montserrat SemiBold"/>
              </a:rPr>
              <a:t>让这一过程简单无比：您的用户可以通过</a:t>
            </a:r>
            <a:r>
              <a:rPr lang="zh-CN" altLang="en-US" sz="1200" dirty="0">
                <a:solidFill>
                  <a:schemeClr val="bg2"/>
                </a:solidFill>
                <a:latin typeface="Heiti SC Light" panose="02000000000000000000" pitchFamily="2" charset="-128"/>
                <a:ea typeface="Heiti SC Light" panose="02000000000000000000" pitchFamily="2" charset="-128"/>
                <a:cs typeface="Montserrat SemiBold"/>
                <a:sym typeface="Montserrat SemiBold"/>
              </a:rPr>
              <a:t>短信或语音</a:t>
            </a:r>
            <a:r>
              <a:rPr lang="zh-CN" altLang="en-US" sz="1200" dirty="0">
                <a:latin typeface="Heiti SC Light" panose="02000000000000000000" pitchFamily="2" charset="-128"/>
                <a:ea typeface="Heiti SC Light" panose="02000000000000000000" pitchFamily="2" charset="-128"/>
                <a:cs typeface="Montserrat SemiBold"/>
                <a:sym typeface="Montserrat SemiBold"/>
              </a:rPr>
              <a:t>接收验证码来验证账号。</a:t>
            </a:r>
            <a:endParaRPr sz="1200" u="none" strike="noStrike" cap="none" dirty="0">
              <a:solidFill>
                <a:srgbClr val="595959"/>
              </a:solidFill>
              <a:latin typeface="Heiti SC Light" panose="02000000000000000000" pitchFamily="2" charset="-128"/>
              <a:ea typeface="Heiti SC Light" panose="02000000000000000000" pitchFamily="2" charset="-128"/>
              <a:cs typeface="Roboto Light"/>
              <a:sym typeface="Roboto Light"/>
            </a:endParaRPr>
          </a:p>
        </p:txBody>
      </p:sp>
      <p:sp>
        <p:nvSpPr>
          <p:cNvPr id="406" name="Google Shape;406;p70"/>
          <p:cNvSpPr/>
          <p:nvPr/>
        </p:nvSpPr>
        <p:spPr>
          <a:xfrm>
            <a:off x="503675" y="3241250"/>
            <a:ext cx="3474900" cy="14192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None/>
            </a:pPr>
            <a:r>
              <a:rPr lang="zh-CN" altLang="en-US" dirty="0">
                <a:latin typeface="Heiti SC Light" panose="02000000000000000000" pitchFamily="2" charset="-128"/>
                <a:ea typeface="Heiti SC Light" panose="02000000000000000000" pitchFamily="2" charset="-128"/>
                <a:cs typeface="Montserrat SemiBold"/>
                <a:sym typeface="Montserrat SemiBold"/>
              </a:rPr>
              <a:t>益处</a:t>
            </a:r>
            <a:endParaRPr sz="1300" dirty="0">
              <a:latin typeface="Heiti SC Light" panose="02000000000000000000" pitchFamily="2" charset="-128"/>
              <a:ea typeface="Heiti SC Light" panose="02000000000000000000" pitchFamily="2" charset="-128"/>
              <a:cs typeface="Montserrat SemiBold"/>
              <a:sym typeface="Montserrat SemiBold"/>
            </a:endParaRPr>
          </a:p>
          <a:p>
            <a:pPr marL="457200" marR="0" lvl="0" indent="-311150" algn="l" rtl="0">
              <a:lnSpc>
                <a:spcPct val="100000"/>
              </a:lnSpc>
              <a:spcBef>
                <a:spcPts val="400"/>
              </a:spcBef>
              <a:spcAft>
                <a:spcPts val="0"/>
              </a:spcAft>
              <a:buSzPts val="1300"/>
              <a:buChar char="●"/>
            </a:pPr>
            <a:r>
              <a:rPr lang="zh-CN" altLang="en-US" sz="1300" dirty="0">
                <a:latin typeface="Heiti SC Light" panose="02000000000000000000" pitchFamily="2" charset="-128"/>
                <a:ea typeface="Heiti SC Light" panose="02000000000000000000" pitchFamily="2" charset="-128"/>
                <a:cs typeface="Roboto Light"/>
                <a:sym typeface="Roboto Light"/>
              </a:rPr>
              <a:t>覆盖手机和固话用户</a:t>
            </a:r>
            <a:endParaRPr lang="en-US" altLang="zh-CN" sz="1300" dirty="0">
              <a:latin typeface="Heiti SC Light" panose="02000000000000000000" pitchFamily="2" charset="-128"/>
              <a:ea typeface="Heiti SC Light" panose="02000000000000000000" pitchFamily="2" charset="-128"/>
              <a:cs typeface="Roboto Light"/>
              <a:sym typeface="Roboto Light"/>
            </a:endParaRPr>
          </a:p>
          <a:p>
            <a:pPr marL="457200" marR="0" lvl="0" indent="-311150" algn="l" rtl="0">
              <a:lnSpc>
                <a:spcPct val="100000"/>
              </a:lnSpc>
              <a:spcBef>
                <a:spcPts val="400"/>
              </a:spcBef>
              <a:spcAft>
                <a:spcPts val="0"/>
              </a:spcAft>
              <a:buSzPts val="1300"/>
              <a:buChar char="●"/>
            </a:pPr>
            <a:r>
              <a:rPr lang="zh-CN" altLang="en-US" sz="1300" dirty="0">
                <a:latin typeface="Heiti SC Light" panose="02000000000000000000" pitchFamily="2" charset="-128"/>
                <a:ea typeface="Heiti SC Light" panose="02000000000000000000" pitchFamily="2" charset="-128"/>
                <a:cs typeface="Roboto Light"/>
                <a:sym typeface="Roboto Light"/>
              </a:rPr>
              <a:t>沟通方式灵活</a:t>
            </a:r>
            <a:endParaRPr sz="1300" dirty="0">
              <a:latin typeface="Heiti SC Light" panose="02000000000000000000" pitchFamily="2" charset="-128"/>
              <a:ea typeface="Heiti SC Light" panose="02000000000000000000" pitchFamily="2" charset="-128"/>
              <a:cs typeface="Roboto Light"/>
              <a:sym typeface="Roboto Light"/>
            </a:endParaRPr>
          </a:p>
          <a:p>
            <a:pPr marL="457200" lvl="0" indent="-311150" algn="l" rtl="0">
              <a:lnSpc>
                <a:spcPct val="100000"/>
              </a:lnSpc>
              <a:spcBef>
                <a:spcPts val="400"/>
              </a:spcBef>
              <a:spcAft>
                <a:spcPts val="0"/>
              </a:spcAft>
              <a:buSzPts val="1300"/>
              <a:buFont typeface="Roboto Light"/>
              <a:buChar char="●"/>
            </a:pPr>
            <a:r>
              <a:rPr lang="zh-CN" altLang="en-US" sz="1300" dirty="0">
                <a:latin typeface="Heiti SC Light" panose="02000000000000000000" pitchFamily="2" charset="-128"/>
                <a:ea typeface="Heiti SC Light" panose="02000000000000000000" pitchFamily="2" charset="-128"/>
                <a:cs typeface="Roboto Light"/>
                <a:sym typeface="Roboto Light"/>
              </a:rPr>
              <a:t>送达率最高</a:t>
            </a:r>
            <a:endParaRPr sz="1300" dirty="0">
              <a:latin typeface="Heiti SC Light" panose="02000000000000000000" pitchFamily="2" charset="-128"/>
              <a:ea typeface="Heiti SC Light" panose="02000000000000000000" pitchFamily="2" charset="-128"/>
              <a:cs typeface="Roboto Light"/>
              <a:sym typeface="Roboto Light"/>
            </a:endParaRPr>
          </a:p>
          <a:p>
            <a:pPr marL="457200" lvl="0" indent="-311150" algn="l" rtl="0">
              <a:lnSpc>
                <a:spcPct val="100000"/>
              </a:lnSpc>
              <a:spcBef>
                <a:spcPts val="400"/>
              </a:spcBef>
              <a:spcAft>
                <a:spcPts val="0"/>
              </a:spcAft>
              <a:buSzPts val="1300"/>
              <a:buFont typeface="Roboto Light"/>
              <a:buChar char="●"/>
            </a:pPr>
            <a:r>
              <a:rPr lang="zh-CN" altLang="en-US" sz="1300" dirty="0">
                <a:latin typeface="Heiti SC Light" panose="02000000000000000000" pitchFamily="2" charset="-128"/>
                <a:ea typeface="Heiti SC Light" panose="02000000000000000000" pitchFamily="2" charset="-128"/>
                <a:cs typeface="Roboto Light"/>
                <a:sym typeface="Roboto Light"/>
              </a:rPr>
              <a:t>成功才付费</a:t>
            </a:r>
            <a:endParaRPr sz="1300" dirty="0">
              <a:latin typeface="Heiti SC Light" panose="02000000000000000000" pitchFamily="2" charset="-128"/>
              <a:ea typeface="Heiti SC Light" panose="02000000000000000000" pitchFamily="2" charset="-128"/>
              <a:cs typeface="Roboto Light"/>
              <a:sym typeface="Roboto Light"/>
            </a:endParaRPr>
          </a:p>
          <a:p>
            <a:pPr marL="177800" marR="0" lvl="0" indent="0" algn="l" rtl="0">
              <a:lnSpc>
                <a:spcPct val="100000"/>
              </a:lnSpc>
              <a:spcBef>
                <a:spcPts val="400"/>
              </a:spcBef>
              <a:spcAft>
                <a:spcPts val="0"/>
              </a:spcAft>
              <a:buNone/>
            </a:pPr>
            <a:endParaRPr sz="1100" dirty="0">
              <a:solidFill>
                <a:srgbClr val="425563"/>
              </a:solidFill>
              <a:latin typeface="Heiti SC Light" panose="02000000000000000000" pitchFamily="2" charset="-128"/>
              <a:ea typeface="Heiti SC Light" panose="02000000000000000000" pitchFamily="2" charset="-128"/>
              <a:cs typeface="Roboto Light"/>
              <a:sym typeface="Roboto Light"/>
            </a:endParaRPr>
          </a:p>
          <a:p>
            <a:pPr marL="177800" marR="0" lvl="0" indent="0" algn="l" rtl="0">
              <a:lnSpc>
                <a:spcPct val="100000"/>
              </a:lnSpc>
              <a:spcBef>
                <a:spcPts val="400"/>
              </a:spcBef>
              <a:spcAft>
                <a:spcPts val="400"/>
              </a:spcAft>
              <a:buNone/>
            </a:pPr>
            <a:endParaRPr sz="1100" dirty="0">
              <a:latin typeface="Heiti SC Light" panose="02000000000000000000" pitchFamily="2" charset="-128"/>
              <a:ea typeface="Heiti SC Light" panose="02000000000000000000" pitchFamily="2" charset="-128"/>
            </a:endParaRPr>
          </a:p>
        </p:txBody>
      </p:sp>
      <p:sp>
        <p:nvSpPr>
          <p:cNvPr id="407" name="Google Shape;407;p70"/>
          <p:cNvSpPr txBox="1">
            <a:spLocks noGrp="1"/>
          </p:cNvSpPr>
          <p:nvPr>
            <p:ph type="title"/>
          </p:nvPr>
        </p:nvSpPr>
        <p:spPr>
          <a:xfrm>
            <a:off x="198124" y="155800"/>
            <a:ext cx="5394155" cy="566095"/>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国际短信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双重验证 </a:t>
            </a:r>
            <a:r>
              <a:rPr lang="en-US" altLang="zh-CN" sz="2600" dirty="0">
                <a:latin typeface="Heiti SC Light" panose="02000000000000000000" pitchFamily="2" charset="-128"/>
                <a:ea typeface="Heiti SC Light" panose="02000000000000000000" pitchFamily="2" charset="-128"/>
              </a:rPr>
              <a:t>(2FA)</a:t>
            </a:r>
            <a:endParaRPr sz="2600" dirty="0">
              <a:latin typeface="Heiti SC Light" panose="02000000000000000000" pitchFamily="2" charset="-128"/>
              <a:ea typeface="Heiti SC Light" panose="02000000000000000000" pitchFamily="2" charset="-128"/>
            </a:endParaRPr>
          </a:p>
        </p:txBody>
      </p:sp>
      <p:pic>
        <p:nvPicPr>
          <p:cNvPr id="408" name="Google Shape;408;p7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26001" y="1280900"/>
            <a:ext cx="2103077" cy="2103126"/>
          </a:xfrm>
          <a:prstGeom prst="rect">
            <a:avLst/>
          </a:prstGeom>
          <a:noFill/>
          <a:ln>
            <a:noFill/>
          </a:ln>
        </p:spPr>
      </p:pic>
      <p:pic>
        <p:nvPicPr>
          <p:cNvPr id="409" name="Google Shape;409;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78876" y="1638444"/>
            <a:ext cx="1549743" cy="1745579"/>
          </a:xfrm>
          <a:prstGeom prst="rect">
            <a:avLst/>
          </a:prstGeom>
          <a:noFill/>
          <a:ln>
            <a:noFill/>
          </a:ln>
        </p:spPr>
      </p:pic>
      <p:pic>
        <p:nvPicPr>
          <p:cNvPr id="410" name="Google Shape;410;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05700" y="1280900"/>
            <a:ext cx="2099963" cy="2099943"/>
          </a:xfrm>
          <a:prstGeom prst="rect">
            <a:avLst/>
          </a:prstGeom>
          <a:noFill/>
          <a:ln>
            <a:noFill/>
          </a:ln>
        </p:spPr>
      </p:pic>
      <p:pic>
        <p:nvPicPr>
          <p:cNvPr id="411" name="Google Shape;411;p7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837591" y="1585326"/>
            <a:ext cx="1579139" cy="1791426"/>
          </a:xfrm>
          <a:prstGeom prst="rect">
            <a:avLst/>
          </a:prstGeom>
          <a:noFill/>
          <a:ln>
            <a:noFill/>
          </a:ln>
        </p:spPr>
      </p:pic>
      <p:pic>
        <p:nvPicPr>
          <p:cNvPr id="412" name="Google Shape;412;p70" descr="A screenshot of a cell phone&#10;&#10;Description generated with very high confidenc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10124" y="1824348"/>
            <a:ext cx="886914" cy="1451222"/>
          </a:xfrm>
          <a:prstGeom prst="rect">
            <a:avLst/>
          </a:prstGeom>
          <a:noFill/>
          <a:ln>
            <a:noFill/>
          </a:ln>
        </p:spPr>
      </p:pic>
      <p:sp>
        <p:nvSpPr>
          <p:cNvPr id="413" name="Google Shape;413;p70"/>
          <p:cNvSpPr/>
          <p:nvPr/>
        </p:nvSpPr>
        <p:spPr>
          <a:xfrm>
            <a:off x="955426" y="1850512"/>
            <a:ext cx="2230104" cy="1124018"/>
          </a:xfrm>
          <a:custGeom>
            <a:avLst/>
            <a:gdLst/>
            <a:ahLst/>
            <a:cxnLst/>
            <a:rect l="l" t="t" r="r" b="b"/>
            <a:pathLst>
              <a:path w="204456" h="103050" extrusionOk="0">
                <a:moveTo>
                  <a:pt x="198539" y="37472"/>
                </a:moveTo>
                <a:cubicBezTo>
                  <a:pt x="202154" y="40924"/>
                  <a:pt x="204455" y="45690"/>
                  <a:pt x="204455" y="51114"/>
                </a:cubicBezTo>
                <a:lnTo>
                  <a:pt x="204455" y="78396"/>
                </a:lnTo>
                <a:cubicBezTo>
                  <a:pt x="204455" y="92038"/>
                  <a:pt x="193444" y="103049"/>
                  <a:pt x="179802" y="103049"/>
                </a:cubicBezTo>
                <a:lnTo>
                  <a:pt x="58510" y="103049"/>
                </a:lnTo>
                <a:cubicBezTo>
                  <a:pt x="53086" y="103049"/>
                  <a:pt x="48156" y="100748"/>
                  <a:pt x="44704" y="97133"/>
                </a:cubicBezTo>
                <a:lnTo>
                  <a:pt x="29748" y="82176"/>
                </a:lnTo>
                <a:cubicBezTo>
                  <a:pt x="32542" y="83820"/>
                  <a:pt x="35994" y="84806"/>
                  <a:pt x="39445" y="84806"/>
                </a:cubicBezTo>
                <a:lnTo>
                  <a:pt x="166654" y="84806"/>
                </a:lnTo>
                <a:cubicBezTo>
                  <a:pt x="177337" y="84806"/>
                  <a:pt x="186212" y="75931"/>
                  <a:pt x="186212" y="65248"/>
                </a:cubicBezTo>
                <a:lnTo>
                  <a:pt x="186212" y="32213"/>
                </a:lnTo>
                <a:cubicBezTo>
                  <a:pt x="186212" y="28597"/>
                  <a:pt x="185226" y="25310"/>
                  <a:pt x="183583" y="22352"/>
                </a:cubicBezTo>
                <a:close/>
                <a:moveTo>
                  <a:pt x="57688" y="62454"/>
                </a:moveTo>
                <a:lnTo>
                  <a:pt x="60647" y="62454"/>
                </a:lnTo>
                <a:lnTo>
                  <a:pt x="60318" y="52757"/>
                </a:lnTo>
                <a:lnTo>
                  <a:pt x="68536" y="57852"/>
                </a:lnTo>
                <a:lnTo>
                  <a:pt x="70179" y="55058"/>
                </a:lnTo>
                <a:lnTo>
                  <a:pt x="61468" y="50621"/>
                </a:lnTo>
                <a:lnTo>
                  <a:pt x="70015" y="46019"/>
                </a:lnTo>
                <a:lnTo>
                  <a:pt x="68536" y="43225"/>
                </a:lnTo>
                <a:lnTo>
                  <a:pt x="60318" y="48320"/>
                </a:lnTo>
                <a:lnTo>
                  <a:pt x="60647" y="38787"/>
                </a:lnTo>
                <a:lnTo>
                  <a:pt x="57688" y="38787"/>
                </a:lnTo>
                <a:lnTo>
                  <a:pt x="57853" y="48320"/>
                </a:lnTo>
                <a:lnTo>
                  <a:pt x="49635" y="43225"/>
                </a:lnTo>
                <a:lnTo>
                  <a:pt x="48156" y="46019"/>
                </a:lnTo>
                <a:lnTo>
                  <a:pt x="56702" y="50621"/>
                </a:lnTo>
                <a:lnTo>
                  <a:pt x="48156" y="55058"/>
                </a:lnTo>
                <a:lnTo>
                  <a:pt x="49635" y="57852"/>
                </a:lnTo>
                <a:lnTo>
                  <a:pt x="57853" y="52757"/>
                </a:lnTo>
                <a:close/>
                <a:moveTo>
                  <a:pt x="90559" y="62454"/>
                </a:moveTo>
                <a:lnTo>
                  <a:pt x="93682" y="62454"/>
                </a:lnTo>
                <a:lnTo>
                  <a:pt x="93353" y="52757"/>
                </a:lnTo>
                <a:lnTo>
                  <a:pt x="101570" y="57852"/>
                </a:lnTo>
                <a:lnTo>
                  <a:pt x="103050" y="55058"/>
                </a:lnTo>
                <a:lnTo>
                  <a:pt x="94503" y="50621"/>
                </a:lnTo>
                <a:lnTo>
                  <a:pt x="103050" y="46019"/>
                </a:lnTo>
                <a:lnTo>
                  <a:pt x="101570" y="43225"/>
                </a:lnTo>
                <a:lnTo>
                  <a:pt x="93353" y="48320"/>
                </a:lnTo>
                <a:lnTo>
                  <a:pt x="93682" y="38787"/>
                </a:lnTo>
                <a:lnTo>
                  <a:pt x="90559" y="38787"/>
                </a:lnTo>
                <a:lnTo>
                  <a:pt x="90888" y="48320"/>
                </a:lnTo>
                <a:lnTo>
                  <a:pt x="82670" y="43225"/>
                </a:lnTo>
                <a:lnTo>
                  <a:pt x="81026" y="46019"/>
                </a:lnTo>
                <a:lnTo>
                  <a:pt x="89573" y="50621"/>
                </a:lnTo>
                <a:lnTo>
                  <a:pt x="81191" y="55058"/>
                </a:lnTo>
                <a:lnTo>
                  <a:pt x="82670" y="57852"/>
                </a:lnTo>
                <a:lnTo>
                  <a:pt x="90888" y="52757"/>
                </a:lnTo>
                <a:close/>
                <a:moveTo>
                  <a:pt x="123594" y="62454"/>
                </a:moveTo>
                <a:lnTo>
                  <a:pt x="126716" y="62454"/>
                </a:lnTo>
                <a:lnTo>
                  <a:pt x="126388" y="52757"/>
                </a:lnTo>
                <a:lnTo>
                  <a:pt x="134605" y="57852"/>
                </a:lnTo>
                <a:lnTo>
                  <a:pt x="136085" y="55058"/>
                </a:lnTo>
                <a:lnTo>
                  <a:pt x="127538" y="50621"/>
                </a:lnTo>
                <a:lnTo>
                  <a:pt x="136085" y="46019"/>
                </a:lnTo>
                <a:lnTo>
                  <a:pt x="134441" y="43225"/>
                </a:lnTo>
                <a:lnTo>
                  <a:pt x="126388" y="48320"/>
                </a:lnTo>
                <a:lnTo>
                  <a:pt x="126716" y="38787"/>
                </a:lnTo>
                <a:lnTo>
                  <a:pt x="123594" y="38787"/>
                </a:lnTo>
                <a:lnTo>
                  <a:pt x="123922" y="48320"/>
                </a:lnTo>
                <a:lnTo>
                  <a:pt x="115705" y="43225"/>
                </a:lnTo>
                <a:lnTo>
                  <a:pt x="114061" y="46019"/>
                </a:lnTo>
                <a:lnTo>
                  <a:pt x="122608" y="50621"/>
                </a:lnTo>
                <a:lnTo>
                  <a:pt x="114061" y="55058"/>
                </a:lnTo>
                <a:lnTo>
                  <a:pt x="115705" y="57852"/>
                </a:lnTo>
                <a:lnTo>
                  <a:pt x="123758" y="52757"/>
                </a:lnTo>
                <a:close/>
                <a:moveTo>
                  <a:pt x="156629" y="62454"/>
                </a:moveTo>
                <a:lnTo>
                  <a:pt x="159587" y="62454"/>
                </a:lnTo>
                <a:lnTo>
                  <a:pt x="159258" y="52757"/>
                </a:lnTo>
                <a:lnTo>
                  <a:pt x="167476" y="57852"/>
                </a:lnTo>
                <a:lnTo>
                  <a:pt x="169120" y="55058"/>
                </a:lnTo>
                <a:lnTo>
                  <a:pt x="160409" y="50621"/>
                </a:lnTo>
                <a:lnTo>
                  <a:pt x="168955" y="46019"/>
                </a:lnTo>
                <a:lnTo>
                  <a:pt x="167476" y="43225"/>
                </a:lnTo>
                <a:lnTo>
                  <a:pt x="159258" y="48320"/>
                </a:lnTo>
                <a:lnTo>
                  <a:pt x="159587" y="38787"/>
                </a:lnTo>
                <a:lnTo>
                  <a:pt x="156629" y="38787"/>
                </a:lnTo>
                <a:lnTo>
                  <a:pt x="156793" y="48320"/>
                </a:lnTo>
                <a:lnTo>
                  <a:pt x="148575" y="43225"/>
                </a:lnTo>
                <a:lnTo>
                  <a:pt x="147096" y="46019"/>
                </a:lnTo>
                <a:lnTo>
                  <a:pt x="155643" y="50621"/>
                </a:lnTo>
                <a:lnTo>
                  <a:pt x="147096" y="55058"/>
                </a:lnTo>
                <a:lnTo>
                  <a:pt x="148575" y="57852"/>
                </a:lnTo>
                <a:lnTo>
                  <a:pt x="156793" y="52757"/>
                </a:lnTo>
                <a:close/>
                <a:moveTo>
                  <a:pt x="71494" y="0"/>
                </a:moveTo>
                <a:lnTo>
                  <a:pt x="56209" y="0"/>
                </a:lnTo>
                <a:lnTo>
                  <a:pt x="26954" y="47169"/>
                </a:lnTo>
                <a:cubicBezTo>
                  <a:pt x="26626" y="47662"/>
                  <a:pt x="25804" y="47662"/>
                  <a:pt x="25475" y="47169"/>
                </a:cubicBezTo>
                <a:lnTo>
                  <a:pt x="14792" y="30405"/>
                </a:lnTo>
                <a:lnTo>
                  <a:pt x="0" y="30405"/>
                </a:lnTo>
                <a:lnTo>
                  <a:pt x="15121" y="54894"/>
                </a:lnTo>
                <a:cubicBezTo>
                  <a:pt x="17586" y="58674"/>
                  <a:pt x="21695" y="60975"/>
                  <a:pt x="26297" y="60975"/>
                </a:cubicBezTo>
                <a:cubicBezTo>
                  <a:pt x="29913" y="60975"/>
                  <a:pt x="33364" y="59496"/>
                  <a:pt x="35829" y="56866"/>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129"/>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dirty="0">
                <a:latin typeface="Heiti SC Light" panose="02000000000000000000" pitchFamily="2" charset="-128"/>
                <a:ea typeface="Heiti SC Light" panose="02000000000000000000" pitchFamily="2" charset="-128"/>
              </a:rPr>
              <a:t>海外社交媒体消息</a:t>
            </a:r>
            <a:br>
              <a:rPr lang="en-HK" altLang="zh-CN" dirty="0">
                <a:latin typeface="Heiti SC Light" panose="02000000000000000000" pitchFamily="2" charset="-128"/>
                <a:ea typeface="Heiti SC Light" panose="02000000000000000000" pitchFamily="2" charset="-128"/>
              </a:rPr>
            </a:br>
            <a:r>
              <a:rPr lang="en-US" altLang="zh-CN" dirty="0">
                <a:latin typeface="Heiti SC Light" panose="02000000000000000000" pitchFamily="2" charset="-128"/>
                <a:ea typeface="Heiti SC Light" panose="02000000000000000000" pitchFamily="2" charset="-128"/>
              </a:rPr>
              <a:t>Messages</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API</a:t>
            </a:r>
            <a:endParaRPr dirty="0">
              <a:latin typeface="Heiti SC Light" panose="02000000000000000000" pitchFamily="2" charset="-128"/>
              <a:ea typeface="Heiti SC Light" panose="02000000000000000000" pitchFamily="2" charset="-128"/>
            </a:endParaRPr>
          </a:p>
        </p:txBody>
      </p:sp>
      <p:grpSp>
        <p:nvGrpSpPr>
          <p:cNvPr id="4" name="Group 3">
            <a:extLst>
              <a:ext uri="{FF2B5EF4-FFF2-40B4-BE49-F238E27FC236}">
                <a16:creationId xmlns:a16="http://schemas.microsoft.com/office/drawing/2014/main" id="{B49B0AC7-45EF-BF4B-85C6-118E8F982A60}"/>
              </a:ext>
            </a:extLst>
          </p:cNvPr>
          <p:cNvGrpSpPr/>
          <p:nvPr/>
        </p:nvGrpSpPr>
        <p:grpSpPr>
          <a:xfrm>
            <a:off x="7690820" y="3978631"/>
            <a:ext cx="1162667" cy="958604"/>
            <a:chOff x="7690820" y="3978631"/>
            <a:chExt cx="1162667" cy="958604"/>
          </a:xfrm>
        </p:grpSpPr>
        <p:grpSp>
          <p:nvGrpSpPr>
            <p:cNvPr id="5" name="Group 4">
              <a:extLst>
                <a:ext uri="{FF2B5EF4-FFF2-40B4-BE49-F238E27FC236}">
                  <a16:creationId xmlns:a16="http://schemas.microsoft.com/office/drawing/2014/main" id="{D2ECB502-2FE8-C941-AA37-5D8CF6DD9176}"/>
                </a:ext>
              </a:extLst>
            </p:cNvPr>
            <p:cNvGrpSpPr/>
            <p:nvPr/>
          </p:nvGrpSpPr>
          <p:grpSpPr>
            <a:xfrm>
              <a:off x="7690820" y="3978631"/>
              <a:ext cx="1162667" cy="958604"/>
              <a:chOff x="7690820" y="3872828"/>
              <a:chExt cx="1202635" cy="1064407"/>
            </a:xfrm>
          </p:grpSpPr>
          <p:sp>
            <p:nvSpPr>
              <p:cNvPr id="7" name="Rectangle 6">
                <a:extLst>
                  <a:ext uri="{FF2B5EF4-FFF2-40B4-BE49-F238E27FC236}">
                    <a16:creationId xmlns:a16="http://schemas.microsoft.com/office/drawing/2014/main" id="{A7E8F962-C444-3940-A8D1-79BE0A8B2E72}"/>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8" name="TextBox 7">
                <a:extLst>
                  <a:ext uri="{FF2B5EF4-FFF2-40B4-BE49-F238E27FC236}">
                    <a16:creationId xmlns:a16="http://schemas.microsoft.com/office/drawing/2014/main" id="{62C3037C-5812-9B4E-BA6A-4BAA78CB0AE5}"/>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6" name="Picture 5">
              <a:extLst>
                <a:ext uri="{FF2B5EF4-FFF2-40B4-BE49-F238E27FC236}">
                  <a16:creationId xmlns:a16="http://schemas.microsoft.com/office/drawing/2014/main" id="{CCE961AA-5108-634D-BD1F-ECFC069729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extLst>
      <p:ext uri="{BB962C8B-B14F-4D97-AF65-F5344CB8AC3E}">
        <p14:creationId xmlns:p14="http://schemas.microsoft.com/office/powerpoint/2010/main" val="70192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pic>
        <p:nvPicPr>
          <p:cNvPr id="1872" name="Google Shape;1872;p1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7252" y="1372502"/>
            <a:ext cx="3107600" cy="3107600"/>
          </a:xfrm>
          <a:custGeom>
            <a:avLst/>
            <a:gdLst/>
            <a:ahLst/>
            <a:cxnLst/>
            <a:rect l="l" t="t" r="r" b="b"/>
            <a:pathLst>
              <a:path w="4143466" h="4143466" extrusionOk="0">
                <a:moveTo>
                  <a:pt x="2071733" y="0"/>
                </a:moveTo>
                <a:cubicBezTo>
                  <a:pt x="3215920" y="0"/>
                  <a:pt x="4143466" y="927546"/>
                  <a:pt x="4143466" y="2071733"/>
                </a:cubicBezTo>
                <a:cubicBezTo>
                  <a:pt x="4143466" y="3215920"/>
                  <a:pt x="3215920" y="4143466"/>
                  <a:pt x="2071733" y="4143466"/>
                </a:cubicBezTo>
                <a:cubicBezTo>
                  <a:pt x="927546" y="4143466"/>
                  <a:pt x="0" y="3215920"/>
                  <a:pt x="0" y="2071733"/>
                </a:cubicBezTo>
                <a:cubicBezTo>
                  <a:pt x="0" y="927546"/>
                  <a:pt x="927546" y="0"/>
                  <a:pt x="2071733" y="0"/>
                </a:cubicBezTo>
                <a:close/>
              </a:path>
            </a:pathLst>
          </a:custGeom>
          <a:noFill/>
          <a:ln>
            <a:noFill/>
          </a:ln>
        </p:spPr>
      </p:pic>
      <p:sp>
        <p:nvSpPr>
          <p:cNvPr id="1873" name="Google Shape;1873;p130"/>
          <p:cNvSpPr txBox="1">
            <a:spLocks noGrp="1"/>
          </p:cNvSpPr>
          <p:nvPr>
            <p:ph type="title"/>
          </p:nvPr>
        </p:nvSpPr>
        <p:spPr>
          <a:xfrm>
            <a:off x="245925" y="216425"/>
            <a:ext cx="8520600" cy="572700"/>
          </a:xfrm>
          <a:prstGeom prst="rect">
            <a:avLst/>
          </a:prstGeom>
          <a:noFill/>
          <a:ln>
            <a:noFill/>
          </a:ln>
        </p:spPr>
        <p:txBody>
          <a:bodyPr spcFirstLastPara="1" wrap="square" lIns="51450" tIns="51450" rIns="51450" bIns="51450" anchor="ctr" anchorCtr="0">
            <a:noAutofit/>
          </a:bodyPr>
          <a:lstStyle/>
          <a:p>
            <a:pPr lvl="0"/>
            <a:r>
              <a:rPr lang="zh-CN" altLang="en-US" sz="2600" dirty="0">
                <a:latin typeface="Heiti SC Light" panose="02000000000000000000" pitchFamily="2" charset="-128"/>
                <a:ea typeface="Heiti SC Light" panose="02000000000000000000" pitchFamily="2" charset="-128"/>
              </a:rPr>
              <a:t>通过社交媒体提供客户服务</a:t>
            </a:r>
            <a:endParaRPr sz="2600" dirty="0">
              <a:latin typeface="Heiti SC Light" panose="02000000000000000000" pitchFamily="2" charset="-128"/>
              <a:ea typeface="Heiti SC Light" panose="02000000000000000000" pitchFamily="2" charset="-128"/>
            </a:endParaRPr>
          </a:p>
        </p:txBody>
      </p:sp>
      <p:sp>
        <p:nvSpPr>
          <p:cNvPr id="1874" name="Google Shape;1874;p130"/>
          <p:cNvSpPr/>
          <p:nvPr/>
        </p:nvSpPr>
        <p:spPr>
          <a:xfrm>
            <a:off x="4367970" y="3460820"/>
            <a:ext cx="817800" cy="715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425563"/>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优化消息传递策略。</a:t>
            </a:r>
            <a:r>
              <a:rPr 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 </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875" name="Google Shape;1875;p130"/>
          <p:cNvSpPr txBox="1"/>
          <p:nvPr/>
        </p:nvSpPr>
        <p:spPr>
          <a:xfrm>
            <a:off x="4682394" y="1239294"/>
            <a:ext cx="3984353" cy="1426131"/>
          </a:xfrm>
          <a:prstGeom prst="rect">
            <a:avLst/>
          </a:prstGeom>
          <a:noFill/>
          <a:ln>
            <a:noFill/>
          </a:ln>
        </p:spPr>
        <p:txBody>
          <a:bodyPr spcFirstLastPara="1" wrap="square" lIns="68575" tIns="34275" rIns="68575" bIns="34275" anchor="t" anchorCtr="0">
            <a:noAutofit/>
          </a:bodyPr>
          <a:lstStyle/>
          <a:p>
            <a:pPr lvl="0">
              <a:lnSpc>
                <a:spcPct val="115000"/>
              </a:lnSpc>
              <a:buSzPts val="800"/>
            </a:pPr>
            <a:r>
              <a:rPr lang="zh-CN" altLang="en-US" sz="1200" dirty="0">
                <a:solidFill>
                  <a:schemeClr val="tx1"/>
                </a:solidFill>
                <a:latin typeface="Heiti SC Light" panose="02000000000000000000" pitchFamily="2" charset="-128"/>
                <a:ea typeface="Heiti SC Light" panose="02000000000000000000" pitchFamily="2" charset="-128"/>
                <a:cs typeface="Roboto Light"/>
                <a:sym typeface="Roboto Light"/>
              </a:rPr>
              <a:t>有了 </a:t>
            </a:r>
            <a:r>
              <a:rPr lang="en-US" sz="1200" dirty="0">
                <a:solidFill>
                  <a:schemeClr val="tx1"/>
                </a:solidFill>
                <a:latin typeface="Heiti SC Light" panose="02000000000000000000" pitchFamily="2" charset="-128"/>
                <a:ea typeface="Heiti SC Light" panose="02000000000000000000" pitchFamily="2" charset="-128"/>
                <a:cs typeface="Roboto Light"/>
                <a:sym typeface="Roboto Light"/>
              </a:rPr>
              <a:t>Vonage </a:t>
            </a:r>
            <a:r>
              <a:rPr lang="zh-CN" altLang="en-US" sz="1200" dirty="0">
                <a:solidFill>
                  <a:schemeClr val="tx1"/>
                </a:solidFill>
                <a:latin typeface="Heiti SC Light" panose="02000000000000000000" pitchFamily="2" charset="-128"/>
                <a:ea typeface="Heiti SC Light" panose="02000000000000000000" pitchFamily="2" charset="-128"/>
                <a:cs typeface="Roboto Light"/>
                <a:sym typeface="Roboto Light"/>
              </a:rPr>
              <a:t>的支持，您可以通过用户偏好的社交渠道，例如</a:t>
            </a:r>
            <a:endParaRPr lang="en-HK" altLang="zh-CN" sz="1200" dirty="0">
              <a:solidFill>
                <a:schemeClr val="tx1"/>
              </a:solidFill>
              <a:latin typeface="Heiti SC Light" panose="02000000000000000000" pitchFamily="2" charset="-128"/>
              <a:ea typeface="Heiti SC Light" panose="02000000000000000000" pitchFamily="2" charset="-128"/>
              <a:cs typeface="Roboto Light"/>
              <a:sym typeface="Roboto Light"/>
            </a:endParaRPr>
          </a:p>
          <a:p>
            <a:pPr marL="171450" lvl="0" indent="-171450">
              <a:lnSpc>
                <a:spcPct val="115000"/>
              </a:lnSpc>
              <a:buSzPts val="800"/>
              <a:buFont typeface="Arial" panose="020B0604020202020204" pitchFamily="34" charset="0"/>
              <a:buChar char="•"/>
            </a:pPr>
            <a:r>
              <a:rPr lang="en-US" altLang="zh-CN" sz="1200" dirty="0">
                <a:solidFill>
                  <a:schemeClr val="bg2"/>
                </a:solidFill>
                <a:latin typeface="Heiti SC Light" panose="02000000000000000000" pitchFamily="2" charset="-128"/>
                <a:ea typeface="Heiti SC Light" panose="02000000000000000000" pitchFamily="2" charset="-128"/>
                <a:cs typeface="Roboto Light"/>
                <a:sym typeface="Roboto Light"/>
              </a:rPr>
              <a:t>WhatsApp</a:t>
            </a:r>
            <a:endParaRPr lang="en-HK" altLang="zh-CN" sz="1200" dirty="0">
              <a:solidFill>
                <a:schemeClr val="bg2"/>
              </a:solidFill>
              <a:latin typeface="Heiti SC Light" panose="02000000000000000000" pitchFamily="2" charset="-128"/>
              <a:ea typeface="Heiti SC Light" panose="02000000000000000000" pitchFamily="2" charset="-128"/>
              <a:cs typeface="Roboto Light"/>
              <a:sym typeface="Roboto Light"/>
            </a:endParaRPr>
          </a:p>
          <a:p>
            <a:pPr marL="171450" lvl="0" indent="-171450">
              <a:lnSpc>
                <a:spcPct val="115000"/>
              </a:lnSpc>
              <a:buSzPts val="800"/>
              <a:buFont typeface="Arial" panose="020B0604020202020204" pitchFamily="34" charset="0"/>
              <a:buChar char="•"/>
            </a:pPr>
            <a:r>
              <a:rPr lang="en-US" altLang="zh-CN" sz="1200" dirty="0">
                <a:solidFill>
                  <a:schemeClr val="bg2"/>
                </a:solidFill>
                <a:latin typeface="Heiti SC Light" panose="02000000000000000000" pitchFamily="2" charset="-128"/>
                <a:ea typeface="Heiti SC Light" panose="02000000000000000000" pitchFamily="2" charset="-128"/>
                <a:cs typeface="Roboto Light"/>
                <a:sym typeface="Roboto Light"/>
              </a:rPr>
              <a:t>Facebook Messenger </a:t>
            </a:r>
            <a:endParaRPr lang="en-HK" altLang="zh-CN" sz="1200" dirty="0">
              <a:solidFill>
                <a:schemeClr val="bg2"/>
              </a:solidFill>
              <a:latin typeface="Heiti SC Light" panose="02000000000000000000" pitchFamily="2" charset="-128"/>
              <a:ea typeface="Heiti SC Light" panose="02000000000000000000" pitchFamily="2" charset="-128"/>
              <a:cs typeface="Roboto Light"/>
              <a:sym typeface="Roboto Light"/>
            </a:endParaRPr>
          </a:p>
          <a:p>
            <a:pPr marL="171450" lvl="0" indent="-171450">
              <a:lnSpc>
                <a:spcPct val="115000"/>
              </a:lnSpc>
              <a:buSzPts val="800"/>
              <a:buFont typeface="Arial" panose="020B0604020202020204" pitchFamily="34" charset="0"/>
              <a:buChar char="•"/>
            </a:pPr>
            <a:r>
              <a:rPr lang="zh-CN" altLang="en-US" sz="1200" dirty="0">
                <a:solidFill>
                  <a:schemeClr val="bg2"/>
                </a:solidFill>
                <a:latin typeface="Heiti SC Light" panose="02000000000000000000" pitchFamily="2" charset="-128"/>
                <a:ea typeface="Heiti SC Light" panose="02000000000000000000" pitchFamily="2" charset="-128"/>
                <a:cs typeface="Roboto Light"/>
                <a:sym typeface="Roboto Light"/>
              </a:rPr>
              <a:t> </a:t>
            </a:r>
            <a:r>
              <a:rPr lang="en-US" altLang="zh-CN" sz="1200" dirty="0">
                <a:solidFill>
                  <a:schemeClr val="bg2"/>
                </a:solidFill>
                <a:latin typeface="Heiti SC Light" panose="02000000000000000000" pitchFamily="2" charset="-128"/>
                <a:ea typeface="Heiti SC Light" panose="02000000000000000000" pitchFamily="2" charset="-128"/>
                <a:cs typeface="Roboto Light"/>
                <a:sym typeface="Roboto Light"/>
              </a:rPr>
              <a:t>Viber</a:t>
            </a:r>
            <a:endParaRPr lang="en-HK" altLang="zh-CN" sz="1200" dirty="0">
              <a:solidFill>
                <a:schemeClr val="tx1"/>
              </a:solidFill>
              <a:latin typeface="Heiti SC Light" panose="02000000000000000000" pitchFamily="2" charset="-128"/>
              <a:ea typeface="Heiti SC Light" panose="02000000000000000000" pitchFamily="2" charset="-128"/>
              <a:cs typeface="Roboto Light"/>
              <a:sym typeface="Roboto Light"/>
            </a:endParaRPr>
          </a:p>
          <a:p>
            <a:pPr lvl="0">
              <a:lnSpc>
                <a:spcPct val="115000"/>
              </a:lnSpc>
              <a:buSzPts val="800"/>
            </a:pPr>
            <a:r>
              <a:rPr lang="zh-CN" altLang="en-US" sz="1200" dirty="0">
                <a:solidFill>
                  <a:schemeClr val="tx1"/>
                </a:solidFill>
                <a:latin typeface="Heiti SC Light" panose="02000000000000000000" pitchFamily="2" charset="-128"/>
                <a:ea typeface="Heiti SC Light" panose="02000000000000000000" pitchFamily="2" charset="-128"/>
                <a:cs typeface="Roboto Light"/>
                <a:sym typeface="Roboto Light"/>
              </a:rPr>
              <a:t>来提供客户服务</a:t>
            </a:r>
            <a:endParaRPr sz="1200" dirty="0">
              <a:solidFill>
                <a:schemeClr val="tx1"/>
              </a:solidFill>
              <a:latin typeface="Heiti SC Light" panose="02000000000000000000" pitchFamily="2" charset="-128"/>
              <a:ea typeface="Heiti SC Light" panose="02000000000000000000" pitchFamily="2" charset="-128"/>
            </a:endParaRPr>
          </a:p>
        </p:txBody>
      </p:sp>
      <p:cxnSp>
        <p:nvCxnSpPr>
          <p:cNvPr id="1876" name="Google Shape;1876;p130"/>
          <p:cNvCxnSpPr/>
          <p:nvPr/>
        </p:nvCxnSpPr>
        <p:spPr>
          <a:xfrm>
            <a:off x="4481441" y="3140626"/>
            <a:ext cx="4662600" cy="0"/>
          </a:xfrm>
          <a:prstGeom prst="straightConnector1">
            <a:avLst/>
          </a:prstGeom>
          <a:noFill/>
          <a:ln w="25400" cap="flat" cmpd="sng">
            <a:solidFill>
              <a:schemeClr val="lt1"/>
            </a:solidFill>
            <a:prstDash val="dot"/>
            <a:round/>
            <a:headEnd type="none" w="sm" len="sm"/>
            <a:tailEnd type="none" w="sm" len="sm"/>
          </a:ln>
        </p:spPr>
      </p:cxnSp>
      <p:sp>
        <p:nvSpPr>
          <p:cNvPr id="1877" name="Google Shape;1877;p130"/>
          <p:cNvSpPr/>
          <p:nvPr/>
        </p:nvSpPr>
        <p:spPr>
          <a:xfrm>
            <a:off x="5433146" y="3457871"/>
            <a:ext cx="1084200" cy="478856"/>
          </a:xfrm>
          <a:prstGeom prst="rect">
            <a:avLst/>
          </a:prstGeom>
          <a:noFill/>
          <a:ln>
            <a:noFill/>
          </a:ln>
        </p:spPr>
        <p:txBody>
          <a:bodyPr spcFirstLastPara="1" wrap="square" lIns="68575" tIns="34275" rIns="68575" bIns="34275" anchor="t" anchorCtr="0">
            <a:noAutofit/>
          </a:bodyPr>
          <a:lstStyle/>
          <a:p>
            <a:pPr lvl="0">
              <a:buClr>
                <a:srgbClr val="425563"/>
              </a:buClr>
              <a:buSzPts val="1100"/>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为用户营造丰富的品牌体验。</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878" name="Google Shape;1878;p130"/>
          <p:cNvSpPr/>
          <p:nvPr/>
        </p:nvSpPr>
        <p:spPr>
          <a:xfrm>
            <a:off x="6568703" y="3458398"/>
            <a:ext cx="1037275" cy="79126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425563"/>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发挥消息传递的经济性，降低运营成本。</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879" name="Google Shape;1879;p130"/>
          <p:cNvSpPr/>
          <p:nvPr/>
        </p:nvSpPr>
        <p:spPr>
          <a:xfrm>
            <a:off x="7605979" y="3457871"/>
            <a:ext cx="1191600" cy="791788"/>
          </a:xfrm>
          <a:prstGeom prst="rect">
            <a:avLst/>
          </a:prstGeom>
          <a:noFill/>
          <a:ln>
            <a:noFill/>
          </a:ln>
        </p:spPr>
        <p:txBody>
          <a:bodyPr spcFirstLastPara="1" wrap="square" lIns="68575" tIns="34275" rIns="68575" bIns="34275" anchor="t" anchorCtr="0">
            <a:noAutofit/>
          </a:bodyPr>
          <a:lstStyle/>
          <a:p>
            <a:pPr lvl="0">
              <a:buClr>
                <a:srgbClr val="425563"/>
              </a:buClr>
              <a:buSzPts val="1100"/>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一个 </a:t>
            </a:r>
            <a:r>
              <a:rPr 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API  </a:t>
            </a: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即可管理错综复杂的多种社交聊天方法。</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880" name="Google Shape;1880;p130"/>
          <p:cNvSpPr/>
          <p:nvPr/>
        </p:nvSpPr>
        <p:spPr>
          <a:xfrm>
            <a:off x="1020817" y="1915926"/>
            <a:ext cx="2021400" cy="2020800"/>
          </a:xfrm>
          <a:prstGeom prst="ellipse">
            <a:avLst/>
          </a:prstGeom>
          <a:solidFill>
            <a:schemeClr val="accent2">
              <a:alpha val="6196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881" name="Google Shape;1881;p130"/>
          <p:cNvSpPr txBox="1"/>
          <p:nvPr/>
        </p:nvSpPr>
        <p:spPr>
          <a:xfrm>
            <a:off x="1302527" y="2420692"/>
            <a:ext cx="1448796" cy="610458"/>
          </a:xfrm>
          <a:prstGeom prst="rect">
            <a:avLst/>
          </a:prstGeom>
          <a:noFill/>
          <a:ln>
            <a:noFill/>
          </a:ln>
        </p:spPr>
        <p:txBody>
          <a:bodyPr spcFirstLastPara="1" wrap="square" lIns="68575" tIns="34275" rIns="68575" bIns="34275" anchor="t" anchorCtr="0">
            <a:noAutofit/>
          </a:bodyPr>
          <a:lstStyle/>
          <a:p>
            <a:pPr lvl="0" algn="ctr">
              <a:buSzPts val="1100"/>
            </a:pPr>
            <a:r>
              <a:rPr lang="zh-CN" altLang="en-US" sz="1100" dirty="0">
                <a:solidFill>
                  <a:schemeClr val="lt1"/>
                </a:solidFill>
                <a:latin typeface="Heiti SC Light" panose="02000000000000000000" pitchFamily="2" charset="-128"/>
                <a:ea typeface="Heiti SC Light" panose="02000000000000000000" pitchFamily="2" charset="-128"/>
                <a:cs typeface="Roboto"/>
                <a:sym typeface="Roboto"/>
              </a:rPr>
              <a:t>支持用户在社交媒体网络上与您沟通，以提升用户体验</a:t>
            </a:r>
            <a:endParaRPr sz="1100" u="none" strike="noStrike" cap="none" dirty="0">
              <a:solidFill>
                <a:schemeClr val="lt1"/>
              </a:solidFill>
              <a:latin typeface="Heiti SC Light" panose="02000000000000000000" pitchFamily="2" charset="-128"/>
              <a:ea typeface="Heiti SC Light" panose="02000000000000000000" pitchFamily="2" charset="-128"/>
              <a:cs typeface="Roboto Black"/>
              <a:sym typeface="Roboto Black"/>
            </a:endParaRPr>
          </a:p>
        </p:txBody>
      </p:sp>
      <p:pic>
        <p:nvPicPr>
          <p:cNvPr id="1882" name="Google Shape;1882;p1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61250" y="998941"/>
            <a:ext cx="1450072" cy="1450073"/>
          </a:xfrm>
          <a:custGeom>
            <a:avLst/>
            <a:gdLst/>
            <a:ahLst/>
            <a:cxnLst/>
            <a:rect l="l" t="t" r="r" b="b"/>
            <a:pathLst>
              <a:path w="1933430" h="1933430" extrusionOk="0">
                <a:moveTo>
                  <a:pt x="966715" y="0"/>
                </a:moveTo>
                <a:cubicBezTo>
                  <a:pt x="1500617" y="0"/>
                  <a:pt x="1933430" y="432813"/>
                  <a:pt x="1933430" y="966715"/>
                </a:cubicBezTo>
                <a:cubicBezTo>
                  <a:pt x="1933430" y="1500617"/>
                  <a:pt x="1500617" y="1933430"/>
                  <a:pt x="966715" y="1933430"/>
                </a:cubicBezTo>
                <a:cubicBezTo>
                  <a:pt x="432813" y="1933430"/>
                  <a:pt x="0" y="1500617"/>
                  <a:pt x="0" y="966715"/>
                </a:cubicBezTo>
                <a:cubicBezTo>
                  <a:pt x="0" y="432813"/>
                  <a:pt x="432813" y="0"/>
                  <a:pt x="966715" y="0"/>
                </a:cubicBezTo>
                <a:close/>
              </a:path>
            </a:pathLst>
          </a:custGeom>
          <a:noFill/>
          <a:ln>
            <a:noFill/>
          </a:ln>
        </p:spPr>
      </p:pic>
      <p:grpSp>
        <p:nvGrpSpPr>
          <p:cNvPr id="1883" name="Google Shape;1883;p130"/>
          <p:cNvGrpSpPr/>
          <p:nvPr/>
        </p:nvGrpSpPr>
        <p:grpSpPr>
          <a:xfrm>
            <a:off x="6715308" y="2896937"/>
            <a:ext cx="475327" cy="475200"/>
            <a:chOff x="8713188" y="3862583"/>
            <a:chExt cx="633600" cy="633600"/>
          </a:xfrm>
        </p:grpSpPr>
        <p:sp>
          <p:nvSpPr>
            <p:cNvPr id="1884" name="Google Shape;1884;p130"/>
            <p:cNvSpPr/>
            <p:nvPr/>
          </p:nvSpPr>
          <p:spPr>
            <a:xfrm>
              <a:off x="8713188" y="3862583"/>
              <a:ext cx="633600" cy="6336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885" name="Google Shape;1885;p130"/>
            <p:cNvSpPr/>
            <p:nvPr/>
          </p:nvSpPr>
          <p:spPr>
            <a:xfrm>
              <a:off x="8755991" y="3901736"/>
              <a:ext cx="551100" cy="5511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886" name="Google Shape;1886;p130"/>
            <p:cNvSpPr/>
            <p:nvPr/>
          </p:nvSpPr>
          <p:spPr>
            <a:xfrm rot="10800000">
              <a:off x="8957412" y="4203869"/>
              <a:ext cx="147940" cy="139825"/>
            </a:xfrm>
            <a:custGeom>
              <a:avLst/>
              <a:gdLst/>
              <a:ahLst/>
              <a:cxnLst/>
              <a:rect l="l" t="t" r="r" b="b"/>
              <a:pathLst>
                <a:path w="147940" h="139825" extrusionOk="0">
                  <a:moveTo>
                    <a:pt x="145024" y="69748"/>
                  </a:moveTo>
                  <a:lnTo>
                    <a:pt x="81047" y="3419"/>
                  </a:lnTo>
                  <a:cubicBezTo>
                    <a:pt x="79229" y="1533"/>
                    <a:pt x="76721" y="468"/>
                    <a:pt x="74101" y="468"/>
                  </a:cubicBezTo>
                  <a:cubicBezTo>
                    <a:pt x="71481" y="468"/>
                    <a:pt x="68973" y="1533"/>
                    <a:pt x="67154" y="3419"/>
                  </a:cubicBezTo>
                  <a:lnTo>
                    <a:pt x="3174" y="69747"/>
                  </a:lnTo>
                  <a:cubicBezTo>
                    <a:pt x="485" y="72534"/>
                    <a:pt x="-277" y="76657"/>
                    <a:pt x="1237" y="80222"/>
                  </a:cubicBezTo>
                  <a:cubicBezTo>
                    <a:pt x="2750" y="83785"/>
                    <a:pt x="6247" y="86099"/>
                    <a:pt x="10120" y="86099"/>
                  </a:cubicBezTo>
                  <a:lnTo>
                    <a:pt x="35991" y="86099"/>
                  </a:lnTo>
                  <a:lnTo>
                    <a:pt x="35991" y="139757"/>
                  </a:lnTo>
                  <a:cubicBezTo>
                    <a:pt x="47790" y="135065"/>
                    <a:pt x="60650" y="132481"/>
                    <a:pt x="74101" y="132481"/>
                  </a:cubicBezTo>
                  <a:cubicBezTo>
                    <a:pt x="87551" y="132481"/>
                    <a:pt x="100409" y="135064"/>
                    <a:pt x="112208" y="139756"/>
                  </a:cubicBezTo>
                  <a:lnTo>
                    <a:pt x="112208" y="86099"/>
                  </a:lnTo>
                  <a:lnTo>
                    <a:pt x="138078" y="86099"/>
                  </a:lnTo>
                  <a:cubicBezTo>
                    <a:pt x="141950" y="86099"/>
                    <a:pt x="145447" y="83785"/>
                    <a:pt x="146961" y="80222"/>
                  </a:cubicBezTo>
                  <a:cubicBezTo>
                    <a:pt x="148475" y="76658"/>
                    <a:pt x="147713" y="72535"/>
                    <a:pt x="145024" y="69748"/>
                  </a:cubicBezTo>
                  <a:close/>
                </a:path>
              </a:pathLst>
            </a:custGeom>
            <a:solidFill>
              <a:srgbClr val="EFEFE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87" name="Google Shape;1887;p130"/>
            <p:cNvSpPr/>
            <p:nvPr/>
          </p:nvSpPr>
          <p:spPr>
            <a:xfrm>
              <a:off x="8946902" y="4020349"/>
              <a:ext cx="169163" cy="169163"/>
            </a:xfrm>
            <a:custGeom>
              <a:avLst/>
              <a:gdLst/>
              <a:ahLst/>
              <a:cxnLst/>
              <a:rect l="l" t="t" r="r" b="b"/>
              <a:pathLst>
                <a:path w="169163" h="169163" extrusionOk="0">
                  <a:moveTo>
                    <a:pt x="84611" y="468"/>
                  </a:moveTo>
                  <a:cubicBezTo>
                    <a:pt x="38214" y="468"/>
                    <a:pt x="468" y="38214"/>
                    <a:pt x="468" y="84611"/>
                  </a:cubicBezTo>
                  <a:cubicBezTo>
                    <a:pt x="468" y="131007"/>
                    <a:pt x="38214" y="168753"/>
                    <a:pt x="84611" y="168753"/>
                  </a:cubicBezTo>
                  <a:cubicBezTo>
                    <a:pt x="131007" y="168753"/>
                    <a:pt x="168753" y="131007"/>
                    <a:pt x="168753" y="84611"/>
                  </a:cubicBezTo>
                  <a:cubicBezTo>
                    <a:pt x="168753" y="38214"/>
                    <a:pt x="131007" y="468"/>
                    <a:pt x="84611" y="468"/>
                  </a:cubicBezTo>
                  <a:close/>
                  <a:moveTo>
                    <a:pt x="84611" y="73455"/>
                  </a:moveTo>
                  <a:cubicBezTo>
                    <a:pt x="97041" y="73455"/>
                    <a:pt x="107155" y="84112"/>
                    <a:pt x="107155" y="97211"/>
                  </a:cubicBezTo>
                  <a:cubicBezTo>
                    <a:pt x="107155" y="106671"/>
                    <a:pt x="101877" y="114856"/>
                    <a:pt x="94262" y="118674"/>
                  </a:cubicBezTo>
                  <a:lnTo>
                    <a:pt x="94262" y="123450"/>
                  </a:lnTo>
                  <a:cubicBezTo>
                    <a:pt x="94262" y="128780"/>
                    <a:pt x="89941" y="133101"/>
                    <a:pt x="84611" y="133101"/>
                  </a:cubicBezTo>
                  <a:cubicBezTo>
                    <a:pt x="79281" y="133101"/>
                    <a:pt x="74960" y="128780"/>
                    <a:pt x="74960" y="123450"/>
                  </a:cubicBezTo>
                  <a:lnTo>
                    <a:pt x="74960" y="120965"/>
                  </a:lnTo>
                  <a:lnTo>
                    <a:pt x="71719" y="120965"/>
                  </a:lnTo>
                  <a:cubicBezTo>
                    <a:pt x="66388" y="120965"/>
                    <a:pt x="62068" y="116644"/>
                    <a:pt x="62068" y="111314"/>
                  </a:cubicBezTo>
                  <a:cubicBezTo>
                    <a:pt x="62068" y="105985"/>
                    <a:pt x="66389" y="101663"/>
                    <a:pt x="71719" y="101663"/>
                  </a:cubicBezTo>
                  <a:lnTo>
                    <a:pt x="84611" y="101663"/>
                  </a:lnTo>
                  <a:cubicBezTo>
                    <a:pt x="86144" y="101663"/>
                    <a:pt x="87853" y="99835"/>
                    <a:pt x="87853" y="97211"/>
                  </a:cubicBezTo>
                  <a:cubicBezTo>
                    <a:pt x="87853" y="94586"/>
                    <a:pt x="86144" y="92757"/>
                    <a:pt x="84611" y="92757"/>
                  </a:cubicBezTo>
                  <a:cubicBezTo>
                    <a:pt x="72181" y="92757"/>
                    <a:pt x="62067" y="82101"/>
                    <a:pt x="62067" y="69002"/>
                  </a:cubicBezTo>
                  <a:cubicBezTo>
                    <a:pt x="62067" y="59541"/>
                    <a:pt x="67345" y="51356"/>
                    <a:pt x="74960" y="47538"/>
                  </a:cubicBezTo>
                  <a:lnTo>
                    <a:pt x="74960" y="42762"/>
                  </a:lnTo>
                  <a:cubicBezTo>
                    <a:pt x="74960" y="37431"/>
                    <a:pt x="79281" y="33111"/>
                    <a:pt x="84611" y="33111"/>
                  </a:cubicBezTo>
                  <a:cubicBezTo>
                    <a:pt x="89941" y="33111"/>
                    <a:pt x="94262" y="37432"/>
                    <a:pt x="94262" y="42762"/>
                  </a:cubicBezTo>
                  <a:lnTo>
                    <a:pt x="94262" y="45247"/>
                  </a:lnTo>
                  <a:lnTo>
                    <a:pt x="97503" y="45247"/>
                  </a:lnTo>
                  <a:cubicBezTo>
                    <a:pt x="102833" y="45247"/>
                    <a:pt x="107154" y="49568"/>
                    <a:pt x="107154" y="54898"/>
                  </a:cubicBezTo>
                  <a:cubicBezTo>
                    <a:pt x="107154" y="60227"/>
                    <a:pt x="102833" y="64549"/>
                    <a:pt x="97503" y="64549"/>
                  </a:cubicBezTo>
                  <a:lnTo>
                    <a:pt x="84611" y="64549"/>
                  </a:lnTo>
                  <a:cubicBezTo>
                    <a:pt x="83078" y="64549"/>
                    <a:pt x="81369" y="66378"/>
                    <a:pt x="81369" y="69002"/>
                  </a:cubicBezTo>
                  <a:cubicBezTo>
                    <a:pt x="81369" y="71626"/>
                    <a:pt x="83078" y="73455"/>
                    <a:pt x="84611" y="73455"/>
                  </a:cubicBezTo>
                  <a:close/>
                </a:path>
              </a:pathLst>
            </a:custGeom>
            <a:solidFill>
              <a:srgbClr val="EFEFE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nvGrpSpPr>
          <p:cNvPr id="1888" name="Google Shape;1888;p130"/>
          <p:cNvGrpSpPr/>
          <p:nvPr/>
        </p:nvGrpSpPr>
        <p:grpSpPr>
          <a:xfrm>
            <a:off x="4502672" y="2896937"/>
            <a:ext cx="475327" cy="475200"/>
            <a:chOff x="5819832" y="3862583"/>
            <a:chExt cx="633600" cy="633600"/>
          </a:xfrm>
        </p:grpSpPr>
        <p:sp>
          <p:nvSpPr>
            <p:cNvPr id="1889" name="Google Shape;1889;p130"/>
            <p:cNvSpPr/>
            <p:nvPr/>
          </p:nvSpPr>
          <p:spPr>
            <a:xfrm>
              <a:off x="5819832" y="3862583"/>
              <a:ext cx="633600" cy="6336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890" name="Google Shape;1890;p130"/>
            <p:cNvSpPr/>
            <p:nvPr/>
          </p:nvSpPr>
          <p:spPr>
            <a:xfrm>
              <a:off x="5862635" y="3901736"/>
              <a:ext cx="551100" cy="5511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891" name="Google Shape;1891;p130"/>
            <p:cNvGrpSpPr/>
            <p:nvPr/>
          </p:nvGrpSpPr>
          <p:grpSpPr>
            <a:xfrm>
              <a:off x="5977868" y="4041534"/>
              <a:ext cx="319992" cy="276030"/>
              <a:chOff x="5977868" y="4041534"/>
              <a:chExt cx="319992" cy="276030"/>
            </a:xfrm>
          </p:grpSpPr>
          <p:sp>
            <p:nvSpPr>
              <p:cNvPr id="1892" name="Google Shape;1892;p130"/>
              <p:cNvSpPr/>
              <p:nvPr/>
            </p:nvSpPr>
            <p:spPr>
              <a:xfrm>
                <a:off x="6180521" y="4204726"/>
                <a:ext cx="86748" cy="112838"/>
              </a:xfrm>
              <a:custGeom>
                <a:avLst/>
                <a:gdLst/>
                <a:ahLst/>
                <a:cxnLst/>
                <a:rect l="l" t="t" r="r" b="b"/>
                <a:pathLst>
                  <a:path w="86748" h="112838" extrusionOk="0">
                    <a:moveTo>
                      <a:pt x="86586" y="8838"/>
                    </a:moveTo>
                    <a:cubicBezTo>
                      <a:pt x="80194" y="7664"/>
                      <a:pt x="74454" y="4664"/>
                      <a:pt x="69888" y="489"/>
                    </a:cubicBezTo>
                    <a:lnTo>
                      <a:pt x="30623" y="64475"/>
                    </a:lnTo>
                    <a:cubicBezTo>
                      <a:pt x="28797" y="64018"/>
                      <a:pt x="26970" y="63822"/>
                      <a:pt x="25014" y="63822"/>
                    </a:cubicBezTo>
                    <a:cubicBezTo>
                      <a:pt x="11512" y="63822"/>
                      <a:pt x="489" y="74780"/>
                      <a:pt x="489" y="88347"/>
                    </a:cubicBezTo>
                    <a:cubicBezTo>
                      <a:pt x="489" y="101848"/>
                      <a:pt x="11447" y="112871"/>
                      <a:pt x="25014" y="112871"/>
                    </a:cubicBezTo>
                    <a:cubicBezTo>
                      <a:pt x="38515" y="112871"/>
                      <a:pt x="49538" y="101914"/>
                      <a:pt x="49538" y="88347"/>
                    </a:cubicBezTo>
                    <a:cubicBezTo>
                      <a:pt x="49538" y="83585"/>
                      <a:pt x="48168" y="79215"/>
                      <a:pt x="45820" y="75432"/>
                    </a:cubicBezTo>
                    <a:lnTo>
                      <a:pt x="86586" y="8838"/>
                    </a:lnTo>
                    <a:close/>
                    <a:moveTo>
                      <a:pt x="25014" y="97413"/>
                    </a:moveTo>
                    <a:cubicBezTo>
                      <a:pt x="19991" y="97413"/>
                      <a:pt x="15947" y="93369"/>
                      <a:pt x="15947" y="88347"/>
                    </a:cubicBezTo>
                    <a:cubicBezTo>
                      <a:pt x="15947" y="83325"/>
                      <a:pt x="19991" y="79281"/>
                      <a:pt x="25014" y="79281"/>
                    </a:cubicBezTo>
                    <a:cubicBezTo>
                      <a:pt x="30036" y="79281"/>
                      <a:pt x="34080" y="83325"/>
                      <a:pt x="34080" y="88347"/>
                    </a:cubicBezTo>
                    <a:cubicBezTo>
                      <a:pt x="34145" y="93304"/>
                      <a:pt x="30036" y="97413"/>
                      <a:pt x="25014" y="97413"/>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3" name="Google Shape;1893;p130"/>
              <p:cNvSpPr/>
              <p:nvPr/>
            </p:nvSpPr>
            <p:spPr>
              <a:xfrm>
                <a:off x="5977868" y="4088039"/>
                <a:ext cx="81530" cy="183281"/>
              </a:xfrm>
              <a:custGeom>
                <a:avLst/>
                <a:gdLst/>
                <a:ahLst/>
                <a:cxnLst/>
                <a:rect l="l" t="t" r="r" b="b"/>
                <a:pathLst>
                  <a:path w="81530" h="183281" extrusionOk="0">
                    <a:moveTo>
                      <a:pt x="49408" y="91673"/>
                    </a:moveTo>
                    <a:cubicBezTo>
                      <a:pt x="49408" y="85020"/>
                      <a:pt x="46733" y="78954"/>
                      <a:pt x="42429" y="74584"/>
                    </a:cubicBezTo>
                    <a:lnTo>
                      <a:pt x="81368" y="10990"/>
                    </a:lnTo>
                    <a:cubicBezTo>
                      <a:pt x="75302" y="8968"/>
                      <a:pt x="70019" y="5251"/>
                      <a:pt x="65975" y="489"/>
                    </a:cubicBezTo>
                    <a:lnTo>
                      <a:pt x="25144" y="67279"/>
                    </a:lnTo>
                    <a:cubicBezTo>
                      <a:pt x="25079" y="67279"/>
                      <a:pt x="25014" y="67279"/>
                      <a:pt x="24948" y="67279"/>
                    </a:cubicBezTo>
                    <a:cubicBezTo>
                      <a:pt x="11447" y="67214"/>
                      <a:pt x="489" y="78237"/>
                      <a:pt x="489" y="91739"/>
                    </a:cubicBezTo>
                    <a:cubicBezTo>
                      <a:pt x="489" y="105240"/>
                      <a:pt x="11447" y="116198"/>
                      <a:pt x="25014" y="116198"/>
                    </a:cubicBezTo>
                    <a:cubicBezTo>
                      <a:pt x="25057" y="116198"/>
                      <a:pt x="25100" y="116198"/>
                      <a:pt x="25144" y="116198"/>
                    </a:cubicBezTo>
                    <a:lnTo>
                      <a:pt x="65975" y="182923"/>
                    </a:lnTo>
                    <a:cubicBezTo>
                      <a:pt x="70019" y="178096"/>
                      <a:pt x="75302" y="174443"/>
                      <a:pt x="81368" y="172421"/>
                    </a:cubicBezTo>
                    <a:lnTo>
                      <a:pt x="42429" y="108827"/>
                    </a:lnTo>
                    <a:cubicBezTo>
                      <a:pt x="46733" y="104392"/>
                      <a:pt x="49408" y="98391"/>
                      <a:pt x="49408" y="91673"/>
                    </a:cubicBezTo>
                    <a:close/>
                    <a:moveTo>
                      <a:pt x="25014" y="100740"/>
                    </a:moveTo>
                    <a:cubicBezTo>
                      <a:pt x="19991" y="100740"/>
                      <a:pt x="15947" y="96696"/>
                      <a:pt x="15947" y="91673"/>
                    </a:cubicBezTo>
                    <a:cubicBezTo>
                      <a:pt x="15882" y="86716"/>
                      <a:pt x="19926" y="82607"/>
                      <a:pt x="25014" y="82607"/>
                    </a:cubicBezTo>
                    <a:cubicBezTo>
                      <a:pt x="30036" y="82607"/>
                      <a:pt x="34080" y="86651"/>
                      <a:pt x="34080" y="91673"/>
                    </a:cubicBezTo>
                    <a:cubicBezTo>
                      <a:pt x="34080" y="96696"/>
                      <a:pt x="30036" y="100740"/>
                      <a:pt x="25014" y="10074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4" name="Google Shape;1894;p130"/>
              <p:cNvSpPr/>
              <p:nvPr/>
            </p:nvSpPr>
            <p:spPr>
              <a:xfrm>
                <a:off x="6045245" y="4204726"/>
                <a:ext cx="127840" cy="112838"/>
              </a:xfrm>
              <a:custGeom>
                <a:avLst/>
                <a:gdLst/>
                <a:ahLst/>
                <a:cxnLst/>
                <a:rect l="l" t="t" r="r" b="b"/>
                <a:pathLst>
                  <a:path w="127840" h="112838" extrusionOk="0">
                    <a:moveTo>
                      <a:pt x="125982" y="87434"/>
                    </a:moveTo>
                    <a:cubicBezTo>
                      <a:pt x="125982" y="85020"/>
                      <a:pt x="126242" y="82672"/>
                      <a:pt x="126699" y="80324"/>
                    </a:cubicBezTo>
                    <a:lnTo>
                      <a:pt x="48429" y="80324"/>
                    </a:lnTo>
                    <a:cubicBezTo>
                      <a:pt x="47842" y="78433"/>
                      <a:pt x="47060" y="76606"/>
                      <a:pt x="46081" y="74911"/>
                    </a:cubicBezTo>
                    <a:lnTo>
                      <a:pt x="86521" y="8838"/>
                    </a:lnTo>
                    <a:cubicBezTo>
                      <a:pt x="80129" y="7664"/>
                      <a:pt x="74389" y="4664"/>
                      <a:pt x="69823" y="489"/>
                    </a:cubicBezTo>
                    <a:lnTo>
                      <a:pt x="31145" y="63692"/>
                    </a:lnTo>
                    <a:cubicBezTo>
                      <a:pt x="29188" y="63170"/>
                      <a:pt x="27166" y="62909"/>
                      <a:pt x="25014" y="62909"/>
                    </a:cubicBezTo>
                    <a:cubicBezTo>
                      <a:pt x="11512" y="62909"/>
                      <a:pt x="489" y="73867"/>
                      <a:pt x="489" y="87434"/>
                    </a:cubicBezTo>
                    <a:cubicBezTo>
                      <a:pt x="489" y="87564"/>
                      <a:pt x="489" y="87760"/>
                      <a:pt x="489" y="87890"/>
                    </a:cubicBezTo>
                    <a:cubicBezTo>
                      <a:pt x="489" y="88021"/>
                      <a:pt x="489" y="88216"/>
                      <a:pt x="489" y="88347"/>
                    </a:cubicBezTo>
                    <a:cubicBezTo>
                      <a:pt x="489" y="101848"/>
                      <a:pt x="11447" y="112806"/>
                      <a:pt x="25014" y="112806"/>
                    </a:cubicBezTo>
                    <a:cubicBezTo>
                      <a:pt x="34732" y="112806"/>
                      <a:pt x="43081" y="107132"/>
                      <a:pt x="47060" y="98978"/>
                    </a:cubicBezTo>
                    <a:lnTo>
                      <a:pt x="128003" y="98978"/>
                    </a:lnTo>
                    <a:cubicBezTo>
                      <a:pt x="126699" y="95391"/>
                      <a:pt x="125982" y="91478"/>
                      <a:pt x="125982" y="87434"/>
                    </a:cubicBezTo>
                    <a:close/>
                    <a:moveTo>
                      <a:pt x="25014" y="96435"/>
                    </a:moveTo>
                    <a:cubicBezTo>
                      <a:pt x="20122" y="96435"/>
                      <a:pt x="16208" y="92586"/>
                      <a:pt x="15947" y="87825"/>
                    </a:cubicBezTo>
                    <a:cubicBezTo>
                      <a:pt x="16208" y="82998"/>
                      <a:pt x="20122" y="79215"/>
                      <a:pt x="25014" y="79215"/>
                    </a:cubicBezTo>
                    <a:cubicBezTo>
                      <a:pt x="29906" y="79215"/>
                      <a:pt x="33819" y="83064"/>
                      <a:pt x="34080" y="87825"/>
                    </a:cubicBezTo>
                    <a:cubicBezTo>
                      <a:pt x="33819" y="92652"/>
                      <a:pt x="29906" y="96435"/>
                      <a:pt x="25014" y="96435"/>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5" name="Google Shape;1895;p130"/>
              <p:cNvSpPr/>
              <p:nvPr/>
            </p:nvSpPr>
            <p:spPr>
              <a:xfrm>
                <a:off x="6170020" y="4154829"/>
                <a:ext cx="127840" cy="49570"/>
              </a:xfrm>
              <a:custGeom>
                <a:avLst/>
                <a:gdLst/>
                <a:ahLst/>
                <a:cxnLst/>
                <a:rect l="l" t="t" r="r" b="b"/>
                <a:pathLst>
                  <a:path w="127840" h="49570" extrusionOk="0">
                    <a:moveTo>
                      <a:pt x="103414" y="489"/>
                    </a:moveTo>
                    <a:cubicBezTo>
                      <a:pt x="94087" y="489"/>
                      <a:pt x="85934" y="5707"/>
                      <a:pt x="81824" y="13404"/>
                    </a:cubicBezTo>
                    <a:lnTo>
                      <a:pt x="489" y="13404"/>
                    </a:lnTo>
                    <a:cubicBezTo>
                      <a:pt x="1794" y="16991"/>
                      <a:pt x="2511" y="20905"/>
                      <a:pt x="2511" y="24948"/>
                    </a:cubicBezTo>
                    <a:cubicBezTo>
                      <a:pt x="2511" y="27362"/>
                      <a:pt x="2250" y="29710"/>
                      <a:pt x="1794" y="32058"/>
                    </a:cubicBezTo>
                    <a:lnTo>
                      <a:pt x="79998" y="32058"/>
                    </a:lnTo>
                    <a:cubicBezTo>
                      <a:pt x="83064" y="42103"/>
                      <a:pt x="92391" y="49473"/>
                      <a:pt x="103414" y="49473"/>
                    </a:cubicBezTo>
                    <a:cubicBezTo>
                      <a:pt x="116915" y="49473"/>
                      <a:pt x="127938" y="38515"/>
                      <a:pt x="127938" y="24948"/>
                    </a:cubicBezTo>
                    <a:cubicBezTo>
                      <a:pt x="127938" y="11447"/>
                      <a:pt x="116980" y="489"/>
                      <a:pt x="103414" y="489"/>
                    </a:cubicBezTo>
                    <a:close/>
                    <a:moveTo>
                      <a:pt x="103414" y="34080"/>
                    </a:moveTo>
                    <a:cubicBezTo>
                      <a:pt x="98391" y="34080"/>
                      <a:pt x="94348" y="30036"/>
                      <a:pt x="94348" y="25014"/>
                    </a:cubicBezTo>
                    <a:cubicBezTo>
                      <a:pt x="94348" y="19991"/>
                      <a:pt x="98391" y="15947"/>
                      <a:pt x="103414" y="15947"/>
                    </a:cubicBezTo>
                    <a:cubicBezTo>
                      <a:pt x="108436" y="15947"/>
                      <a:pt x="112480" y="19991"/>
                      <a:pt x="112480" y="25014"/>
                    </a:cubicBezTo>
                    <a:cubicBezTo>
                      <a:pt x="112545" y="29971"/>
                      <a:pt x="108436" y="34080"/>
                      <a:pt x="103414" y="3408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6" name="Google Shape;1896;p130"/>
              <p:cNvSpPr/>
              <p:nvPr/>
            </p:nvSpPr>
            <p:spPr>
              <a:xfrm>
                <a:off x="6045245" y="4041599"/>
                <a:ext cx="127840" cy="112838"/>
              </a:xfrm>
              <a:custGeom>
                <a:avLst/>
                <a:gdLst/>
                <a:ahLst/>
                <a:cxnLst/>
                <a:rect l="l" t="t" r="r" b="b"/>
                <a:pathLst>
                  <a:path w="127840" h="112838" extrusionOk="0">
                    <a:moveTo>
                      <a:pt x="126634" y="32058"/>
                    </a:moveTo>
                    <a:cubicBezTo>
                      <a:pt x="126177" y="29775"/>
                      <a:pt x="125916" y="27427"/>
                      <a:pt x="125916" y="24948"/>
                    </a:cubicBezTo>
                    <a:cubicBezTo>
                      <a:pt x="125916" y="20905"/>
                      <a:pt x="126634" y="16991"/>
                      <a:pt x="127938" y="13404"/>
                    </a:cubicBezTo>
                    <a:lnTo>
                      <a:pt x="46603" y="13404"/>
                    </a:lnTo>
                    <a:cubicBezTo>
                      <a:pt x="42494" y="5707"/>
                      <a:pt x="34341" y="489"/>
                      <a:pt x="25014" y="489"/>
                    </a:cubicBezTo>
                    <a:cubicBezTo>
                      <a:pt x="11512" y="489"/>
                      <a:pt x="489" y="11447"/>
                      <a:pt x="489" y="25014"/>
                    </a:cubicBezTo>
                    <a:cubicBezTo>
                      <a:pt x="489" y="38450"/>
                      <a:pt x="11447" y="49408"/>
                      <a:pt x="25014" y="49408"/>
                    </a:cubicBezTo>
                    <a:cubicBezTo>
                      <a:pt x="26970" y="49408"/>
                      <a:pt x="28797" y="49147"/>
                      <a:pt x="30623" y="48755"/>
                    </a:cubicBezTo>
                    <a:lnTo>
                      <a:pt x="69823" y="112806"/>
                    </a:lnTo>
                    <a:cubicBezTo>
                      <a:pt x="74454" y="108632"/>
                      <a:pt x="80194" y="105631"/>
                      <a:pt x="86521" y="104457"/>
                    </a:cubicBezTo>
                    <a:lnTo>
                      <a:pt x="45755" y="37863"/>
                    </a:lnTo>
                    <a:cubicBezTo>
                      <a:pt x="46864" y="36037"/>
                      <a:pt x="47777" y="34080"/>
                      <a:pt x="48429" y="31993"/>
                    </a:cubicBezTo>
                    <a:lnTo>
                      <a:pt x="48429" y="32058"/>
                    </a:lnTo>
                    <a:lnTo>
                      <a:pt x="126634" y="32058"/>
                    </a:lnTo>
                    <a:close/>
                    <a:moveTo>
                      <a:pt x="25014" y="33949"/>
                    </a:moveTo>
                    <a:cubicBezTo>
                      <a:pt x="19991" y="33949"/>
                      <a:pt x="15947" y="29906"/>
                      <a:pt x="15947" y="24883"/>
                    </a:cubicBezTo>
                    <a:cubicBezTo>
                      <a:pt x="15882" y="19926"/>
                      <a:pt x="19991" y="15817"/>
                      <a:pt x="25014" y="15817"/>
                    </a:cubicBezTo>
                    <a:cubicBezTo>
                      <a:pt x="30036" y="15817"/>
                      <a:pt x="34080" y="19861"/>
                      <a:pt x="34080" y="24883"/>
                    </a:cubicBezTo>
                    <a:cubicBezTo>
                      <a:pt x="34080" y="29906"/>
                      <a:pt x="30036" y="33949"/>
                      <a:pt x="25014" y="33949"/>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7" name="Google Shape;1897;p130"/>
              <p:cNvSpPr/>
              <p:nvPr/>
            </p:nvSpPr>
            <p:spPr>
              <a:xfrm>
                <a:off x="6034679" y="4088105"/>
                <a:ext cx="159800" cy="183281"/>
              </a:xfrm>
              <a:custGeom>
                <a:avLst/>
                <a:gdLst/>
                <a:ahLst/>
                <a:cxnLst/>
                <a:rect l="l" t="t" r="r" b="b"/>
                <a:pathLst>
                  <a:path w="159800" h="183281" extrusionOk="0">
                    <a:moveTo>
                      <a:pt x="127873" y="91739"/>
                    </a:moveTo>
                    <a:cubicBezTo>
                      <a:pt x="127873" y="85086"/>
                      <a:pt x="125199" y="79020"/>
                      <a:pt x="120894" y="74650"/>
                    </a:cubicBezTo>
                    <a:lnTo>
                      <a:pt x="159833" y="11056"/>
                    </a:lnTo>
                    <a:cubicBezTo>
                      <a:pt x="153832" y="8968"/>
                      <a:pt x="148549" y="5251"/>
                      <a:pt x="144505" y="489"/>
                    </a:cubicBezTo>
                    <a:lnTo>
                      <a:pt x="103675" y="67214"/>
                    </a:lnTo>
                    <a:cubicBezTo>
                      <a:pt x="103609" y="67214"/>
                      <a:pt x="103544" y="67214"/>
                      <a:pt x="103479" y="67214"/>
                    </a:cubicBezTo>
                    <a:cubicBezTo>
                      <a:pt x="92391" y="67214"/>
                      <a:pt x="83064" y="74584"/>
                      <a:pt x="80063" y="84629"/>
                    </a:cubicBezTo>
                    <a:lnTo>
                      <a:pt x="1794" y="84629"/>
                    </a:lnTo>
                    <a:cubicBezTo>
                      <a:pt x="2250" y="86912"/>
                      <a:pt x="2511" y="89260"/>
                      <a:pt x="2511" y="91739"/>
                    </a:cubicBezTo>
                    <a:cubicBezTo>
                      <a:pt x="2511" y="95782"/>
                      <a:pt x="1794" y="99696"/>
                      <a:pt x="489" y="103283"/>
                    </a:cubicBezTo>
                    <a:lnTo>
                      <a:pt x="81890" y="103283"/>
                    </a:lnTo>
                    <a:cubicBezTo>
                      <a:pt x="85999" y="110980"/>
                      <a:pt x="94152" y="116198"/>
                      <a:pt x="103479" y="116198"/>
                    </a:cubicBezTo>
                    <a:cubicBezTo>
                      <a:pt x="103523" y="116198"/>
                      <a:pt x="103566" y="116198"/>
                      <a:pt x="103609" y="116198"/>
                    </a:cubicBezTo>
                    <a:lnTo>
                      <a:pt x="144440" y="182923"/>
                    </a:lnTo>
                    <a:cubicBezTo>
                      <a:pt x="148484" y="178096"/>
                      <a:pt x="153767" y="174443"/>
                      <a:pt x="159833" y="172421"/>
                    </a:cubicBezTo>
                    <a:lnTo>
                      <a:pt x="120894" y="108827"/>
                    </a:lnTo>
                    <a:cubicBezTo>
                      <a:pt x="125199" y="104392"/>
                      <a:pt x="127873" y="98391"/>
                      <a:pt x="127873" y="91739"/>
                    </a:cubicBezTo>
                    <a:close/>
                    <a:moveTo>
                      <a:pt x="103479" y="100740"/>
                    </a:moveTo>
                    <a:cubicBezTo>
                      <a:pt x="98457" y="100740"/>
                      <a:pt x="94413" y="96696"/>
                      <a:pt x="94413" y="91673"/>
                    </a:cubicBezTo>
                    <a:cubicBezTo>
                      <a:pt x="94413" y="86651"/>
                      <a:pt x="98457" y="82607"/>
                      <a:pt x="103479" y="82607"/>
                    </a:cubicBezTo>
                    <a:cubicBezTo>
                      <a:pt x="108501" y="82607"/>
                      <a:pt x="112545" y="86651"/>
                      <a:pt x="112545" y="91673"/>
                    </a:cubicBezTo>
                    <a:cubicBezTo>
                      <a:pt x="112610" y="96696"/>
                      <a:pt x="108501" y="100740"/>
                      <a:pt x="103479" y="10074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898" name="Google Shape;1898;p130"/>
              <p:cNvSpPr/>
              <p:nvPr/>
            </p:nvSpPr>
            <p:spPr>
              <a:xfrm>
                <a:off x="6180456" y="4041534"/>
                <a:ext cx="86748" cy="112838"/>
              </a:xfrm>
              <a:custGeom>
                <a:avLst/>
                <a:gdLst/>
                <a:ahLst/>
                <a:cxnLst/>
                <a:rect l="l" t="t" r="r" b="b"/>
                <a:pathLst>
                  <a:path w="86748" h="112838" extrusionOk="0">
                    <a:moveTo>
                      <a:pt x="45820" y="37928"/>
                    </a:moveTo>
                    <a:cubicBezTo>
                      <a:pt x="48168" y="34145"/>
                      <a:pt x="49538" y="29775"/>
                      <a:pt x="49538" y="25014"/>
                    </a:cubicBezTo>
                    <a:cubicBezTo>
                      <a:pt x="49538" y="11512"/>
                      <a:pt x="38580" y="489"/>
                      <a:pt x="25014" y="489"/>
                    </a:cubicBezTo>
                    <a:cubicBezTo>
                      <a:pt x="11512" y="489"/>
                      <a:pt x="489" y="11447"/>
                      <a:pt x="489" y="25014"/>
                    </a:cubicBezTo>
                    <a:cubicBezTo>
                      <a:pt x="489" y="38515"/>
                      <a:pt x="11447" y="49538"/>
                      <a:pt x="25014" y="49538"/>
                    </a:cubicBezTo>
                    <a:cubicBezTo>
                      <a:pt x="27036" y="49473"/>
                      <a:pt x="28927" y="49277"/>
                      <a:pt x="30688" y="48821"/>
                    </a:cubicBezTo>
                    <a:lnTo>
                      <a:pt x="69888" y="112871"/>
                    </a:lnTo>
                    <a:cubicBezTo>
                      <a:pt x="74519" y="108697"/>
                      <a:pt x="80259" y="105697"/>
                      <a:pt x="86586" y="104523"/>
                    </a:cubicBezTo>
                    <a:lnTo>
                      <a:pt x="45820" y="37928"/>
                    </a:lnTo>
                    <a:close/>
                    <a:moveTo>
                      <a:pt x="25079" y="34080"/>
                    </a:moveTo>
                    <a:cubicBezTo>
                      <a:pt x="20057" y="34080"/>
                      <a:pt x="16013" y="30036"/>
                      <a:pt x="16013" y="25014"/>
                    </a:cubicBezTo>
                    <a:cubicBezTo>
                      <a:pt x="16013" y="19991"/>
                      <a:pt x="20057" y="15947"/>
                      <a:pt x="25079" y="15947"/>
                    </a:cubicBezTo>
                    <a:cubicBezTo>
                      <a:pt x="30101" y="15947"/>
                      <a:pt x="34145" y="19991"/>
                      <a:pt x="34145" y="25014"/>
                    </a:cubicBezTo>
                    <a:cubicBezTo>
                      <a:pt x="34145" y="30036"/>
                      <a:pt x="30101" y="34080"/>
                      <a:pt x="25079" y="3408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grpSp>
        <p:nvGrpSpPr>
          <p:cNvPr id="1899" name="Google Shape;1899;p130"/>
          <p:cNvGrpSpPr/>
          <p:nvPr/>
        </p:nvGrpSpPr>
        <p:grpSpPr>
          <a:xfrm>
            <a:off x="5619500" y="2896937"/>
            <a:ext cx="475327" cy="475200"/>
            <a:chOff x="7266510" y="3862583"/>
            <a:chExt cx="633600" cy="633600"/>
          </a:xfrm>
        </p:grpSpPr>
        <p:sp>
          <p:nvSpPr>
            <p:cNvPr id="1900" name="Google Shape;1900;p130"/>
            <p:cNvSpPr/>
            <p:nvPr/>
          </p:nvSpPr>
          <p:spPr>
            <a:xfrm>
              <a:off x="7266510" y="3862583"/>
              <a:ext cx="633600" cy="6336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901" name="Google Shape;1901;p130"/>
            <p:cNvSpPr/>
            <p:nvPr/>
          </p:nvSpPr>
          <p:spPr>
            <a:xfrm>
              <a:off x="7309313" y="3901736"/>
              <a:ext cx="551100" cy="5511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902" name="Google Shape;1902;p130"/>
            <p:cNvGrpSpPr/>
            <p:nvPr/>
          </p:nvGrpSpPr>
          <p:grpSpPr>
            <a:xfrm>
              <a:off x="7424567" y="4019542"/>
              <a:ext cx="320225" cy="320225"/>
              <a:chOff x="7424567" y="4019542"/>
              <a:chExt cx="320225" cy="320225"/>
            </a:xfrm>
          </p:grpSpPr>
          <p:sp>
            <p:nvSpPr>
              <p:cNvPr id="1903" name="Google Shape;1903;p130"/>
              <p:cNvSpPr/>
              <p:nvPr/>
            </p:nvSpPr>
            <p:spPr>
              <a:xfrm>
                <a:off x="7546914" y="4095073"/>
                <a:ext cx="75530" cy="75530"/>
              </a:xfrm>
              <a:custGeom>
                <a:avLst/>
                <a:gdLst/>
                <a:ahLst/>
                <a:cxnLst/>
                <a:rect l="l" t="t" r="r" b="b"/>
                <a:pathLst>
                  <a:path w="75530" h="75530" extrusionOk="0">
                    <a:moveTo>
                      <a:pt x="37921" y="468"/>
                    </a:moveTo>
                    <a:cubicBezTo>
                      <a:pt x="17265" y="468"/>
                      <a:pt x="468" y="17265"/>
                      <a:pt x="468" y="37921"/>
                    </a:cubicBezTo>
                    <a:cubicBezTo>
                      <a:pt x="468" y="58577"/>
                      <a:pt x="17265" y="75375"/>
                      <a:pt x="37921" y="75375"/>
                    </a:cubicBezTo>
                    <a:cubicBezTo>
                      <a:pt x="58577" y="75375"/>
                      <a:pt x="75375" y="58577"/>
                      <a:pt x="75375" y="37921"/>
                    </a:cubicBezTo>
                    <a:cubicBezTo>
                      <a:pt x="75375" y="17265"/>
                      <a:pt x="58577" y="468"/>
                      <a:pt x="37921" y="468"/>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904" name="Google Shape;1904;p130"/>
              <p:cNvSpPr/>
              <p:nvPr/>
            </p:nvSpPr>
            <p:spPr>
              <a:xfrm>
                <a:off x="7424567" y="4019542"/>
                <a:ext cx="320225" cy="320225"/>
              </a:xfrm>
              <a:custGeom>
                <a:avLst/>
                <a:gdLst/>
                <a:ahLst/>
                <a:cxnLst/>
                <a:rect l="l" t="t" r="r" b="b"/>
                <a:pathLst>
                  <a:path w="320225" h="320225" extrusionOk="0">
                    <a:moveTo>
                      <a:pt x="297637" y="132946"/>
                    </a:moveTo>
                    <a:cubicBezTo>
                      <a:pt x="286616" y="77607"/>
                      <a:pt x="242925" y="33912"/>
                      <a:pt x="187591" y="22901"/>
                    </a:cubicBezTo>
                    <a:cubicBezTo>
                      <a:pt x="184723" y="10436"/>
                      <a:pt x="173591" y="468"/>
                      <a:pt x="160269" y="468"/>
                    </a:cubicBezTo>
                    <a:cubicBezTo>
                      <a:pt x="146946" y="468"/>
                      <a:pt x="135815" y="10436"/>
                      <a:pt x="132946" y="22901"/>
                    </a:cubicBezTo>
                    <a:cubicBezTo>
                      <a:pt x="77612" y="33912"/>
                      <a:pt x="33921" y="77607"/>
                      <a:pt x="22901" y="132946"/>
                    </a:cubicBezTo>
                    <a:cubicBezTo>
                      <a:pt x="10436" y="135815"/>
                      <a:pt x="468" y="146946"/>
                      <a:pt x="468" y="160269"/>
                    </a:cubicBezTo>
                    <a:cubicBezTo>
                      <a:pt x="468" y="173591"/>
                      <a:pt x="10436" y="184723"/>
                      <a:pt x="22901" y="187591"/>
                    </a:cubicBezTo>
                    <a:cubicBezTo>
                      <a:pt x="33921" y="242930"/>
                      <a:pt x="77612" y="286625"/>
                      <a:pt x="132946" y="297637"/>
                    </a:cubicBezTo>
                    <a:cubicBezTo>
                      <a:pt x="135815" y="310101"/>
                      <a:pt x="146946" y="320069"/>
                      <a:pt x="160269" y="320069"/>
                    </a:cubicBezTo>
                    <a:cubicBezTo>
                      <a:pt x="173591" y="320069"/>
                      <a:pt x="184723" y="310101"/>
                      <a:pt x="187591" y="297637"/>
                    </a:cubicBezTo>
                    <a:cubicBezTo>
                      <a:pt x="242925" y="286625"/>
                      <a:pt x="286616" y="242930"/>
                      <a:pt x="297637" y="187591"/>
                    </a:cubicBezTo>
                    <a:cubicBezTo>
                      <a:pt x="310101" y="184723"/>
                      <a:pt x="320069" y="173591"/>
                      <a:pt x="320069" y="160269"/>
                    </a:cubicBezTo>
                    <a:cubicBezTo>
                      <a:pt x="320069" y="146946"/>
                      <a:pt x="310101" y="135815"/>
                      <a:pt x="297637" y="132946"/>
                    </a:cubicBezTo>
                    <a:close/>
                    <a:moveTo>
                      <a:pt x="278997" y="185369"/>
                    </a:moveTo>
                    <a:cubicBezTo>
                      <a:pt x="269093" y="232191"/>
                      <a:pt x="232178" y="269101"/>
                      <a:pt x="185367" y="278996"/>
                    </a:cubicBezTo>
                    <a:cubicBezTo>
                      <a:pt x="180776" y="269717"/>
                      <a:pt x="171303" y="263265"/>
                      <a:pt x="160269" y="263265"/>
                    </a:cubicBezTo>
                    <a:cubicBezTo>
                      <a:pt x="149234" y="263265"/>
                      <a:pt x="139761" y="269717"/>
                      <a:pt x="135170" y="278996"/>
                    </a:cubicBezTo>
                    <a:cubicBezTo>
                      <a:pt x="88359" y="269101"/>
                      <a:pt x="51444" y="232191"/>
                      <a:pt x="41540" y="185369"/>
                    </a:cubicBezTo>
                    <a:cubicBezTo>
                      <a:pt x="50820" y="180777"/>
                      <a:pt x="57272" y="171304"/>
                      <a:pt x="57272" y="160269"/>
                    </a:cubicBezTo>
                    <a:cubicBezTo>
                      <a:pt x="57272" y="149233"/>
                      <a:pt x="50820" y="139760"/>
                      <a:pt x="41540" y="135169"/>
                    </a:cubicBezTo>
                    <a:cubicBezTo>
                      <a:pt x="51444" y="88347"/>
                      <a:pt x="88359" y="51436"/>
                      <a:pt x="135170" y="41541"/>
                    </a:cubicBezTo>
                    <a:cubicBezTo>
                      <a:pt x="139761" y="50820"/>
                      <a:pt x="149234" y="57272"/>
                      <a:pt x="160269" y="57272"/>
                    </a:cubicBezTo>
                    <a:cubicBezTo>
                      <a:pt x="171303" y="57272"/>
                      <a:pt x="180776" y="50820"/>
                      <a:pt x="185367" y="41541"/>
                    </a:cubicBezTo>
                    <a:cubicBezTo>
                      <a:pt x="232178" y="51436"/>
                      <a:pt x="269093" y="88347"/>
                      <a:pt x="278997" y="135169"/>
                    </a:cubicBezTo>
                    <a:cubicBezTo>
                      <a:pt x="269717" y="139760"/>
                      <a:pt x="263265" y="149233"/>
                      <a:pt x="263265" y="160269"/>
                    </a:cubicBezTo>
                    <a:cubicBezTo>
                      <a:pt x="263265" y="171304"/>
                      <a:pt x="269717" y="180777"/>
                      <a:pt x="278997" y="185369"/>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905" name="Google Shape;1905;p130"/>
              <p:cNvSpPr/>
              <p:nvPr/>
            </p:nvSpPr>
            <p:spPr>
              <a:xfrm>
                <a:off x="7518824" y="4161664"/>
                <a:ext cx="131710" cy="102372"/>
              </a:xfrm>
              <a:custGeom>
                <a:avLst/>
                <a:gdLst/>
                <a:ahLst/>
                <a:cxnLst/>
                <a:rect l="l" t="t" r="r" b="b"/>
                <a:pathLst>
                  <a:path w="131710" h="102372" extrusionOk="0">
                    <a:moveTo>
                      <a:pt x="113809" y="468"/>
                    </a:moveTo>
                    <a:cubicBezTo>
                      <a:pt x="105510" y="14030"/>
                      <a:pt x="91588" y="23453"/>
                      <a:pt x="75375" y="26260"/>
                    </a:cubicBezTo>
                    <a:lnTo>
                      <a:pt x="75375" y="55600"/>
                    </a:lnTo>
                    <a:cubicBezTo>
                      <a:pt x="75375" y="60775"/>
                      <a:pt x="71187" y="64963"/>
                      <a:pt x="66011" y="64963"/>
                    </a:cubicBezTo>
                    <a:cubicBezTo>
                      <a:pt x="60836" y="64963"/>
                      <a:pt x="56648" y="60775"/>
                      <a:pt x="56648" y="55600"/>
                    </a:cubicBezTo>
                    <a:lnTo>
                      <a:pt x="56648" y="26260"/>
                    </a:lnTo>
                    <a:cubicBezTo>
                      <a:pt x="40434" y="23453"/>
                      <a:pt x="26514" y="14031"/>
                      <a:pt x="18215" y="468"/>
                    </a:cubicBezTo>
                    <a:cubicBezTo>
                      <a:pt x="7486" y="9054"/>
                      <a:pt x="468" y="22096"/>
                      <a:pt x="468" y="36873"/>
                    </a:cubicBezTo>
                    <a:lnTo>
                      <a:pt x="468" y="74327"/>
                    </a:lnTo>
                    <a:cubicBezTo>
                      <a:pt x="468" y="89816"/>
                      <a:pt x="13069" y="102417"/>
                      <a:pt x="28558" y="102417"/>
                    </a:cubicBezTo>
                    <a:lnTo>
                      <a:pt x="103465" y="102417"/>
                    </a:lnTo>
                    <a:cubicBezTo>
                      <a:pt x="118954" y="102417"/>
                      <a:pt x="131555" y="89816"/>
                      <a:pt x="131555" y="74327"/>
                    </a:cubicBezTo>
                    <a:lnTo>
                      <a:pt x="131555" y="36873"/>
                    </a:lnTo>
                    <a:cubicBezTo>
                      <a:pt x="131555" y="22096"/>
                      <a:pt x="124538" y="9054"/>
                      <a:pt x="113809" y="468"/>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grpSp>
        <p:nvGrpSpPr>
          <p:cNvPr id="1906" name="Google Shape;1906;p130"/>
          <p:cNvGrpSpPr/>
          <p:nvPr/>
        </p:nvGrpSpPr>
        <p:grpSpPr>
          <a:xfrm>
            <a:off x="7916220" y="2896937"/>
            <a:ext cx="475327" cy="475200"/>
            <a:chOff x="10159865" y="3862583"/>
            <a:chExt cx="633600" cy="633600"/>
          </a:xfrm>
        </p:grpSpPr>
        <p:sp>
          <p:nvSpPr>
            <p:cNvPr id="1907" name="Google Shape;1907;p130"/>
            <p:cNvSpPr/>
            <p:nvPr/>
          </p:nvSpPr>
          <p:spPr>
            <a:xfrm>
              <a:off x="10159865" y="3862583"/>
              <a:ext cx="633600" cy="6336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908" name="Google Shape;1908;p130"/>
            <p:cNvSpPr/>
            <p:nvPr/>
          </p:nvSpPr>
          <p:spPr>
            <a:xfrm>
              <a:off x="10202668" y="3901736"/>
              <a:ext cx="551100" cy="5511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909" name="Google Shape;1909;p130"/>
            <p:cNvGrpSpPr/>
            <p:nvPr/>
          </p:nvGrpSpPr>
          <p:grpSpPr>
            <a:xfrm>
              <a:off x="10317922" y="4019542"/>
              <a:ext cx="320225" cy="320224"/>
              <a:chOff x="10317922" y="4019542"/>
              <a:chExt cx="320225" cy="320224"/>
            </a:xfrm>
          </p:grpSpPr>
          <p:sp>
            <p:nvSpPr>
              <p:cNvPr id="1910" name="Google Shape;1910;p130"/>
              <p:cNvSpPr/>
              <p:nvPr/>
            </p:nvSpPr>
            <p:spPr>
              <a:xfrm>
                <a:off x="10317922" y="4095072"/>
                <a:ext cx="226592" cy="244694"/>
              </a:xfrm>
              <a:custGeom>
                <a:avLst/>
                <a:gdLst/>
                <a:ahLst/>
                <a:cxnLst/>
                <a:rect l="l" t="t" r="r" b="b"/>
                <a:pathLst>
                  <a:path w="226592" h="244694" extrusionOk="0">
                    <a:moveTo>
                      <a:pt x="179619" y="468"/>
                    </a:moveTo>
                    <a:lnTo>
                      <a:pt x="47909" y="468"/>
                    </a:lnTo>
                    <a:cubicBezTo>
                      <a:pt x="22096" y="468"/>
                      <a:pt x="468" y="21471"/>
                      <a:pt x="468" y="47285"/>
                    </a:cubicBezTo>
                    <a:lnTo>
                      <a:pt x="468" y="140917"/>
                    </a:lnTo>
                    <a:cubicBezTo>
                      <a:pt x="468" y="163530"/>
                      <a:pt x="17204" y="182440"/>
                      <a:pt x="38546" y="186792"/>
                    </a:cubicBezTo>
                    <a:lnTo>
                      <a:pt x="38546" y="235175"/>
                    </a:lnTo>
                    <a:cubicBezTo>
                      <a:pt x="38546" y="238960"/>
                      <a:pt x="40822" y="242380"/>
                      <a:pt x="44325" y="243824"/>
                    </a:cubicBezTo>
                    <a:cubicBezTo>
                      <a:pt x="47778" y="245266"/>
                      <a:pt x="51826" y="244497"/>
                      <a:pt x="54529" y="241794"/>
                    </a:cubicBezTo>
                    <a:lnTo>
                      <a:pt x="107965" y="187734"/>
                    </a:lnTo>
                    <a:lnTo>
                      <a:pt x="179618" y="187734"/>
                    </a:lnTo>
                    <a:cubicBezTo>
                      <a:pt x="205432" y="187734"/>
                      <a:pt x="226435" y="166731"/>
                      <a:pt x="226435" y="140918"/>
                    </a:cubicBezTo>
                    <a:lnTo>
                      <a:pt x="226435" y="47285"/>
                    </a:lnTo>
                    <a:cubicBezTo>
                      <a:pt x="226435" y="21471"/>
                      <a:pt x="205432" y="468"/>
                      <a:pt x="179619" y="468"/>
                    </a:cubicBezTo>
                    <a:close/>
                    <a:moveTo>
                      <a:pt x="57272" y="112827"/>
                    </a:moveTo>
                    <a:cubicBezTo>
                      <a:pt x="46949" y="112827"/>
                      <a:pt x="38546" y="104424"/>
                      <a:pt x="38546" y="94101"/>
                    </a:cubicBezTo>
                    <a:cubicBezTo>
                      <a:pt x="38546" y="83777"/>
                      <a:pt x="46949" y="75374"/>
                      <a:pt x="57272" y="75374"/>
                    </a:cubicBezTo>
                    <a:cubicBezTo>
                      <a:pt x="67596" y="75374"/>
                      <a:pt x="75999" y="83777"/>
                      <a:pt x="75999" y="94101"/>
                    </a:cubicBezTo>
                    <a:cubicBezTo>
                      <a:pt x="75999" y="104424"/>
                      <a:pt x="67596" y="112827"/>
                      <a:pt x="57272" y="112827"/>
                    </a:cubicBezTo>
                    <a:close/>
                    <a:moveTo>
                      <a:pt x="113452" y="112827"/>
                    </a:moveTo>
                    <a:cubicBezTo>
                      <a:pt x="103129" y="112827"/>
                      <a:pt x="94725" y="104424"/>
                      <a:pt x="94725" y="94101"/>
                    </a:cubicBezTo>
                    <a:cubicBezTo>
                      <a:pt x="94725" y="83777"/>
                      <a:pt x="103129" y="75374"/>
                      <a:pt x="113452" y="75374"/>
                    </a:cubicBezTo>
                    <a:cubicBezTo>
                      <a:pt x="123775" y="75374"/>
                      <a:pt x="132179" y="83777"/>
                      <a:pt x="132179" y="94101"/>
                    </a:cubicBezTo>
                    <a:cubicBezTo>
                      <a:pt x="132179" y="104424"/>
                      <a:pt x="123775" y="112827"/>
                      <a:pt x="113452" y="112827"/>
                    </a:cubicBezTo>
                    <a:close/>
                    <a:moveTo>
                      <a:pt x="170256" y="112827"/>
                    </a:moveTo>
                    <a:cubicBezTo>
                      <a:pt x="159932" y="112827"/>
                      <a:pt x="151529" y="104424"/>
                      <a:pt x="151529" y="94101"/>
                    </a:cubicBezTo>
                    <a:cubicBezTo>
                      <a:pt x="151529" y="83777"/>
                      <a:pt x="159932" y="75374"/>
                      <a:pt x="170256" y="75374"/>
                    </a:cubicBezTo>
                    <a:cubicBezTo>
                      <a:pt x="180579" y="75374"/>
                      <a:pt x="188982" y="83777"/>
                      <a:pt x="188982" y="94101"/>
                    </a:cubicBezTo>
                    <a:cubicBezTo>
                      <a:pt x="188982" y="104424"/>
                      <a:pt x="180579" y="112827"/>
                      <a:pt x="170256" y="11282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911" name="Google Shape;1911;p130"/>
              <p:cNvSpPr/>
              <p:nvPr/>
            </p:nvSpPr>
            <p:spPr>
              <a:xfrm>
                <a:off x="10393453" y="4019542"/>
                <a:ext cx="244694" cy="244694"/>
              </a:xfrm>
              <a:custGeom>
                <a:avLst/>
                <a:gdLst/>
                <a:ahLst/>
                <a:cxnLst/>
                <a:rect l="l" t="t" r="r" b="b"/>
                <a:pathLst>
                  <a:path w="244694" h="244694" extrusionOk="0">
                    <a:moveTo>
                      <a:pt x="197721" y="468"/>
                    </a:moveTo>
                    <a:lnTo>
                      <a:pt x="47285" y="468"/>
                    </a:lnTo>
                    <a:cubicBezTo>
                      <a:pt x="21471" y="468"/>
                      <a:pt x="468" y="21471"/>
                      <a:pt x="468" y="47285"/>
                    </a:cubicBezTo>
                    <a:lnTo>
                      <a:pt x="468" y="57272"/>
                    </a:lnTo>
                    <a:lnTo>
                      <a:pt x="104088" y="57272"/>
                    </a:lnTo>
                    <a:cubicBezTo>
                      <a:pt x="140225" y="57272"/>
                      <a:pt x="169631" y="86679"/>
                      <a:pt x="169631" y="122815"/>
                    </a:cubicBezTo>
                    <a:lnTo>
                      <a:pt x="169631" y="216447"/>
                    </a:lnTo>
                    <a:cubicBezTo>
                      <a:pt x="169631" y="217653"/>
                      <a:pt x="169340" y="218779"/>
                      <a:pt x="169276" y="219969"/>
                    </a:cubicBezTo>
                    <a:lnTo>
                      <a:pt x="191101" y="241794"/>
                    </a:lnTo>
                    <a:cubicBezTo>
                      <a:pt x="193804" y="244497"/>
                      <a:pt x="197852" y="245265"/>
                      <a:pt x="201306" y="243824"/>
                    </a:cubicBezTo>
                    <a:cubicBezTo>
                      <a:pt x="204807" y="242379"/>
                      <a:pt x="207085" y="238959"/>
                      <a:pt x="207085" y="235174"/>
                    </a:cubicBezTo>
                    <a:lnTo>
                      <a:pt x="207085" y="187415"/>
                    </a:lnTo>
                    <a:cubicBezTo>
                      <a:pt x="228426" y="183063"/>
                      <a:pt x="244538" y="164153"/>
                      <a:pt x="244538" y="141541"/>
                    </a:cubicBezTo>
                    <a:lnTo>
                      <a:pt x="244538" y="47285"/>
                    </a:lnTo>
                    <a:cubicBezTo>
                      <a:pt x="244537" y="21471"/>
                      <a:pt x="223534" y="468"/>
                      <a:pt x="197721" y="468"/>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spTree>
    <p:extLst>
      <p:ext uri="{BB962C8B-B14F-4D97-AF65-F5344CB8AC3E}">
        <p14:creationId xmlns:p14="http://schemas.microsoft.com/office/powerpoint/2010/main" val="359107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3"/>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latin typeface="Heiti SC Light" panose="02000000000000000000" pitchFamily="2" charset="-128"/>
                <a:ea typeface="Heiti SC Light" panose="02000000000000000000" pitchFamily="2" charset="-128"/>
              </a:rPr>
              <a:t>提供丰富的、卓越的信息以及更智能的对话</a:t>
            </a:r>
            <a:endParaRPr sz="2600" dirty="0">
              <a:latin typeface="Heiti SC Light" panose="02000000000000000000" pitchFamily="2" charset="-128"/>
              <a:ea typeface="Heiti SC Light" panose="02000000000000000000" pitchFamily="2" charset="-128"/>
            </a:endParaRPr>
          </a:p>
        </p:txBody>
      </p:sp>
      <p:sp>
        <p:nvSpPr>
          <p:cNvPr id="792" name="Google Shape;792;p63"/>
          <p:cNvSpPr txBox="1"/>
          <p:nvPr/>
        </p:nvSpPr>
        <p:spPr>
          <a:xfrm>
            <a:off x="203249" y="1747894"/>
            <a:ext cx="754098" cy="1935600"/>
          </a:xfrm>
          <a:prstGeom prst="rect">
            <a:avLst/>
          </a:prstGeom>
          <a:noFill/>
          <a:ln>
            <a:noFill/>
          </a:ln>
        </p:spPr>
        <p:txBody>
          <a:bodyPr spcFirstLastPara="1" wrap="square" lIns="68575" tIns="68575" rIns="68575" bIns="68575" anchor="t" anchorCtr="0">
            <a:noAutofit/>
          </a:bodyPr>
          <a:lstStyle/>
          <a:p>
            <a:r>
              <a:rPr lang="zh-CN" altLang="en-US" dirty="0">
                <a:solidFill>
                  <a:schemeClr val="dk1"/>
                </a:solidFill>
                <a:latin typeface="Heiti SC Light" panose="02000000000000000000" pitchFamily="2" charset="-128"/>
                <a:ea typeface="Heiti SC Light" panose="02000000000000000000" pitchFamily="2" charset="-128"/>
                <a:cs typeface="Roboto Light"/>
                <a:sym typeface="Roboto Light"/>
              </a:rPr>
              <a:t>用</a:t>
            </a:r>
            <a:r>
              <a:rPr lang="zh-CN" altLang="en-US" dirty="0">
                <a:solidFill>
                  <a:schemeClr val="bg2"/>
                </a:solidFill>
                <a:latin typeface="Heiti SC Light" panose="02000000000000000000" pitchFamily="2" charset="-128"/>
                <a:ea typeface="Heiti SC Light" panose="02000000000000000000" pitchFamily="2" charset="-128"/>
                <a:cs typeface="Roboto Light"/>
                <a:sym typeface="Roboto Light"/>
              </a:rPr>
              <a:t>更多的内容与形式</a:t>
            </a:r>
            <a:endParaRPr lang="en-HK" altLang="zh-CN" dirty="0">
              <a:solidFill>
                <a:schemeClr val="bg2"/>
              </a:solidFill>
              <a:latin typeface="Heiti SC Light" panose="02000000000000000000" pitchFamily="2" charset="-128"/>
              <a:ea typeface="Heiti SC Light" panose="02000000000000000000" pitchFamily="2" charset="-128"/>
              <a:cs typeface="Roboto Light"/>
              <a:sym typeface="Roboto Light"/>
            </a:endParaRPr>
          </a:p>
          <a:p>
            <a:pPr lvl="0"/>
            <a:r>
              <a:rPr lang="zh-CN" altLang="en-US" dirty="0">
                <a:solidFill>
                  <a:schemeClr val="dk1"/>
                </a:solidFill>
                <a:latin typeface="Heiti SC Light" panose="02000000000000000000" pitchFamily="2" charset="-128"/>
                <a:ea typeface="Heiti SC Light" panose="02000000000000000000" pitchFamily="2" charset="-128"/>
                <a:cs typeface="Roboto Light"/>
                <a:sym typeface="Roboto Light"/>
              </a:rPr>
              <a:t>吸引你的用户</a:t>
            </a:r>
          </a:p>
          <a:p>
            <a:pPr lvl="0"/>
            <a:r>
              <a:rPr lang="zh-CN" altLang="en-US" dirty="0">
                <a:solidFill>
                  <a:schemeClr val="dk1"/>
                </a:solidFill>
                <a:latin typeface="Heiti SC Light" panose="02000000000000000000" pitchFamily="2" charset="-128"/>
                <a:ea typeface="Heiti SC Light" panose="02000000000000000000" pitchFamily="2" charset="-128"/>
                <a:cs typeface="Roboto Light"/>
                <a:sym typeface="Roboto Light"/>
              </a:rPr>
              <a:t>并</a:t>
            </a:r>
            <a:r>
              <a:rPr lang="zh-CN" altLang="en-US" dirty="0">
                <a:solidFill>
                  <a:schemeClr val="bg2"/>
                </a:solidFill>
                <a:latin typeface="Heiti SC Light" panose="02000000000000000000" pitchFamily="2" charset="-128"/>
                <a:ea typeface="Heiti SC Light" panose="02000000000000000000" pitchFamily="2" charset="-128"/>
                <a:cs typeface="Roboto Light"/>
                <a:sym typeface="Roboto Light"/>
              </a:rPr>
              <a:t>丰富与用户的互动</a:t>
            </a:r>
            <a:endParaRPr sz="1400" dirty="0">
              <a:solidFill>
                <a:schemeClr val="bg2"/>
              </a:solidFill>
              <a:latin typeface="Heiti SC Light" panose="02000000000000000000" pitchFamily="2" charset="-128"/>
              <a:ea typeface="Heiti SC Light" panose="02000000000000000000" pitchFamily="2" charset="-128"/>
              <a:cs typeface="Roboto Light"/>
              <a:sym typeface="Roboto Light"/>
            </a:endParaRPr>
          </a:p>
          <a:p>
            <a:pPr marL="0" lvl="0" indent="0" algn="l" rtl="0">
              <a:spcBef>
                <a:spcPts val="0"/>
              </a:spcBef>
              <a:spcAft>
                <a:spcPts val="0"/>
              </a:spcAft>
              <a:buNone/>
            </a:pPr>
            <a:endParaRPr sz="14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cxnSp>
        <p:nvCxnSpPr>
          <p:cNvPr id="794" name="Google Shape;794;p63"/>
          <p:cNvCxnSpPr/>
          <p:nvPr/>
        </p:nvCxnSpPr>
        <p:spPr>
          <a:xfrm rot="10800000">
            <a:off x="1112818" y="2443378"/>
            <a:ext cx="2653200" cy="0"/>
          </a:xfrm>
          <a:prstGeom prst="straightConnector1">
            <a:avLst/>
          </a:prstGeom>
          <a:noFill/>
          <a:ln w="9525" cap="flat" cmpd="sng">
            <a:solidFill>
              <a:schemeClr val="dk1"/>
            </a:solidFill>
            <a:prstDash val="solid"/>
            <a:round/>
            <a:headEnd type="none" w="med" len="med"/>
            <a:tailEnd type="none" w="med" len="med"/>
          </a:ln>
        </p:spPr>
      </p:cxnSp>
      <p:cxnSp>
        <p:nvCxnSpPr>
          <p:cNvPr id="796" name="Google Shape;796;p63"/>
          <p:cNvCxnSpPr/>
          <p:nvPr/>
        </p:nvCxnSpPr>
        <p:spPr>
          <a:xfrm rot="10800000">
            <a:off x="1112672" y="1843463"/>
            <a:ext cx="2596200" cy="0"/>
          </a:xfrm>
          <a:prstGeom prst="straightConnector1">
            <a:avLst/>
          </a:prstGeom>
          <a:noFill/>
          <a:ln w="9525" cap="flat" cmpd="sng">
            <a:solidFill>
              <a:schemeClr val="dk1"/>
            </a:solidFill>
            <a:prstDash val="solid"/>
            <a:round/>
            <a:headEnd type="none" w="med" len="med"/>
            <a:tailEnd type="none" w="med" len="med"/>
          </a:ln>
        </p:spPr>
      </p:cxnSp>
      <p:sp>
        <p:nvSpPr>
          <p:cNvPr id="797" name="Google Shape;797;p63"/>
          <p:cNvSpPr txBox="1"/>
          <p:nvPr/>
        </p:nvSpPr>
        <p:spPr>
          <a:xfrm>
            <a:off x="1031350" y="2115775"/>
            <a:ext cx="2536200" cy="309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zh-CN" altLang="en" dirty="0">
                <a:solidFill>
                  <a:schemeClr val="dk1"/>
                </a:solidFill>
                <a:latin typeface="Heiti SC Light" panose="02000000000000000000" pitchFamily="2" charset="-128"/>
                <a:ea typeface="Heiti SC Light" panose="02000000000000000000" pitchFamily="2" charset="-128"/>
                <a:cs typeface="Montserrat SemiBold"/>
                <a:sym typeface="Montserrat SemiBold"/>
              </a:rPr>
              <a:t>图片</a:t>
            </a:r>
            <a:r>
              <a:rPr lang="zh-CN" altLang="en-US" dirty="0">
                <a:solidFill>
                  <a:schemeClr val="dk1"/>
                </a:solidFill>
                <a:latin typeface="Heiti SC Light" panose="02000000000000000000" pitchFamily="2" charset="-128"/>
                <a:ea typeface="Heiti SC Light" panose="02000000000000000000" pitchFamily="2" charset="-128"/>
                <a:cs typeface="Montserrat SemiBold"/>
                <a:sym typeface="Montserrat SemiBold"/>
              </a:rPr>
              <a:t>，二维码，地图</a:t>
            </a:r>
            <a:r>
              <a:rPr lang="en-US" altLang="zh-CN" dirty="0">
                <a:solidFill>
                  <a:schemeClr val="dk1"/>
                </a:solidFill>
                <a:latin typeface="Heiti SC Light" panose="02000000000000000000" pitchFamily="2" charset="-128"/>
                <a:ea typeface="Heiti SC Light" panose="02000000000000000000" pitchFamily="2" charset="-128"/>
                <a:cs typeface="Montserrat SemiBold"/>
                <a:sym typeface="Montserrat SemiBold"/>
              </a:rPr>
              <a:t>/</a:t>
            </a:r>
            <a:r>
              <a:rPr lang="zh-CN" altLang="en-US" dirty="0">
                <a:solidFill>
                  <a:schemeClr val="dk1"/>
                </a:solidFill>
                <a:latin typeface="Heiti SC Light" panose="02000000000000000000" pitchFamily="2" charset="-128"/>
                <a:ea typeface="Heiti SC Light" panose="02000000000000000000" pitchFamily="2" charset="-128"/>
                <a:cs typeface="Montserrat SemiBold"/>
                <a:sym typeface="Montserrat SemiBold"/>
              </a:rPr>
              <a:t>定位</a:t>
            </a:r>
            <a:endParaRPr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798" name="Google Shape;798;p63"/>
          <p:cNvSpPr txBox="1"/>
          <p:nvPr/>
        </p:nvSpPr>
        <p:spPr>
          <a:xfrm>
            <a:off x="1031350" y="2668650"/>
            <a:ext cx="2081400" cy="309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zh-CN" altLang="en"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rPr>
              <a:t>超链接</a:t>
            </a:r>
            <a:r>
              <a:rPr lang="zh-CN" altLang="en-US"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rPr>
              <a:t>（访问页面）</a:t>
            </a:r>
            <a:endParaRPr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endParaRPr>
          </a:p>
        </p:txBody>
      </p:sp>
      <p:cxnSp>
        <p:nvCxnSpPr>
          <p:cNvPr id="799" name="Google Shape;799;p63"/>
          <p:cNvCxnSpPr/>
          <p:nvPr/>
        </p:nvCxnSpPr>
        <p:spPr>
          <a:xfrm rot="10800000">
            <a:off x="1104984" y="3035588"/>
            <a:ext cx="2528400" cy="0"/>
          </a:xfrm>
          <a:prstGeom prst="straightConnector1">
            <a:avLst/>
          </a:prstGeom>
          <a:noFill/>
          <a:ln w="9525" cap="flat" cmpd="sng">
            <a:solidFill>
              <a:schemeClr val="dk1"/>
            </a:solidFill>
            <a:prstDash val="solid"/>
            <a:round/>
            <a:headEnd type="none" w="med" len="med"/>
            <a:tailEnd type="none" w="med" len="med"/>
          </a:ln>
        </p:spPr>
      </p:cxnSp>
      <p:sp>
        <p:nvSpPr>
          <p:cNvPr id="801" name="Google Shape;801;p63"/>
          <p:cNvSpPr txBox="1"/>
          <p:nvPr/>
        </p:nvSpPr>
        <p:spPr>
          <a:xfrm>
            <a:off x="1031350" y="1496500"/>
            <a:ext cx="2340600" cy="309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zh-CN" altLang="en"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rPr>
              <a:t>品牌</a:t>
            </a:r>
            <a:r>
              <a:rPr lang="zh-CN" altLang="en-US"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rPr>
              <a:t>体验</a:t>
            </a:r>
            <a:endParaRPr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endParaRPr>
          </a:p>
        </p:txBody>
      </p:sp>
      <p:cxnSp>
        <p:nvCxnSpPr>
          <p:cNvPr id="802" name="Google Shape;802;p63"/>
          <p:cNvCxnSpPr/>
          <p:nvPr/>
        </p:nvCxnSpPr>
        <p:spPr>
          <a:xfrm rot="10800000">
            <a:off x="1097184" y="3661950"/>
            <a:ext cx="2536200" cy="0"/>
          </a:xfrm>
          <a:prstGeom prst="straightConnector1">
            <a:avLst/>
          </a:prstGeom>
          <a:noFill/>
          <a:ln w="9525" cap="flat" cmpd="sng">
            <a:solidFill>
              <a:schemeClr val="dk1"/>
            </a:solidFill>
            <a:prstDash val="solid"/>
            <a:round/>
            <a:headEnd type="none" w="med" len="med"/>
            <a:tailEnd type="none" w="med" len="med"/>
          </a:ln>
        </p:spPr>
      </p:cxnSp>
      <p:sp>
        <p:nvSpPr>
          <p:cNvPr id="803" name="Google Shape;803;p63"/>
          <p:cNvSpPr txBox="1"/>
          <p:nvPr/>
        </p:nvSpPr>
        <p:spPr>
          <a:xfrm>
            <a:off x="1031350" y="3352125"/>
            <a:ext cx="1760700" cy="309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zh-CN" altLang="en-US"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rPr>
              <a:t>视频内容</a:t>
            </a:r>
            <a:endParaRPr sz="1400" dirty="0">
              <a:solidFill>
                <a:schemeClr val="dk1"/>
              </a:solidFill>
              <a:latin typeface="Heiti SC Light" panose="02000000000000000000" pitchFamily="2" charset="-128"/>
              <a:ea typeface="Heiti SC Light" panose="02000000000000000000" pitchFamily="2" charset="-128"/>
              <a:cs typeface="Montserrat SemiBold"/>
              <a:sym typeface="Montserrat SemiBold"/>
            </a:endParaRPr>
          </a:p>
        </p:txBody>
      </p:sp>
      <p:cxnSp>
        <p:nvCxnSpPr>
          <p:cNvPr id="818" name="Google Shape;818;p63"/>
          <p:cNvCxnSpPr/>
          <p:nvPr/>
        </p:nvCxnSpPr>
        <p:spPr>
          <a:xfrm>
            <a:off x="2050200" y="4783825"/>
            <a:ext cx="3453000" cy="3453000"/>
          </a:xfrm>
          <a:prstGeom prst="straightConnector1">
            <a:avLst/>
          </a:prstGeom>
          <a:noFill/>
          <a:ln w="9525" cap="flat"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991378E5-D1B5-C34B-9FFF-9BE57C1661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8724" y="1343869"/>
            <a:ext cx="5005848" cy="2959461"/>
          </a:xfrm>
          <a:prstGeom prst="rect">
            <a:avLst/>
          </a:prstGeom>
        </p:spPr>
      </p:pic>
    </p:spTree>
    <p:extLst>
      <p:ext uri="{BB962C8B-B14F-4D97-AF65-F5344CB8AC3E}">
        <p14:creationId xmlns:p14="http://schemas.microsoft.com/office/powerpoint/2010/main" val="369343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pic>
        <p:nvPicPr>
          <p:cNvPr id="2194" name="Google Shape;2194;p1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2225" y="1961525"/>
            <a:ext cx="4961778" cy="3181976"/>
          </a:xfrm>
          <a:prstGeom prst="rect">
            <a:avLst/>
          </a:prstGeom>
          <a:noFill/>
          <a:ln>
            <a:noFill/>
          </a:ln>
        </p:spPr>
      </p:pic>
      <p:sp>
        <p:nvSpPr>
          <p:cNvPr id="2195" name="Google Shape;2195;p140"/>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solidFill>
                  <a:srgbClr val="000000"/>
                </a:solidFill>
                <a:latin typeface="Heiti SC Light" panose="02000000000000000000" pitchFamily="2" charset="-128"/>
                <a:ea typeface="Heiti SC Light" panose="02000000000000000000" pitchFamily="2" charset="-128"/>
                <a:cs typeface="Montserrat"/>
                <a:sym typeface="Montserrat"/>
              </a:rPr>
              <a:t>举例：利用</a:t>
            </a:r>
            <a:r>
              <a:rPr lang="en-US" sz="2600" dirty="0">
                <a:solidFill>
                  <a:srgbClr val="000000"/>
                </a:solidFill>
                <a:latin typeface="Heiti SC Light" panose="02000000000000000000" pitchFamily="2" charset="-128"/>
                <a:ea typeface="Heiti SC Light" panose="02000000000000000000" pitchFamily="2" charset="-128"/>
                <a:cs typeface="Montserrat"/>
                <a:sym typeface="Montserrat"/>
              </a:rPr>
              <a:t>WhatsApp</a:t>
            </a:r>
            <a:r>
              <a:rPr lang="zh-CN" altLang="en-US" sz="2600" dirty="0">
                <a:solidFill>
                  <a:srgbClr val="000000"/>
                </a:solidFill>
                <a:latin typeface="Heiti SC Light" panose="02000000000000000000" pitchFamily="2" charset="-128"/>
                <a:ea typeface="Heiti SC Light" panose="02000000000000000000" pitchFamily="2" charset="-128"/>
                <a:cs typeface="Montserrat"/>
                <a:sym typeface="Montserrat"/>
              </a:rPr>
              <a:t> 搭建</a:t>
            </a:r>
            <a:r>
              <a:rPr lang="zh-CN" altLang="en-US" sz="2600" dirty="0">
                <a:solidFill>
                  <a:srgbClr val="000000"/>
                </a:solidFill>
                <a:latin typeface="Heiti SC Light" panose="02000000000000000000" pitchFamily="2" charset="-128"/>
                <a:ea typeface="Heiti SC Light" panose="02000000000000000000" pitchFamily="2" charset="-128"/>
              </a:rPr>
              <a:t>客户支持中心</a:t>
            </a:r>
            <a:endParaRPr sz="2600" dirty="0">
              <a:solidFill>
                <a:srgbClr val="000000"/>
              </a:solidFill>
              <a:latin typeface="Heiti SC Light" panose="02000000000000000000" pitchFamily="2" charset="-128"/>
              <a:ea typeface="Heiti SC Light" panose="02000000000000000000" pitchFamily="2" charset="-128"/>
            </a:endParaRPr>
          </a:p>
        </p:txBody>
      </p:sp>
      <p:sp>
        <p:nvSpPr>
          <p:cNvPr id="2196" name="Google Shape;2196;p140"/>
          <p:cNvSpPr txBox="1">
            <a:spLocks noGrp="1"/>
          </p:cNvSpPr>
          <p:nvPr>
            <p:ph type="body" idx="4294967295"/>
          </p:nvPr>
        </p:nvSpPr>
        <p:spPr>
          <a:xfrm>
            <a:off x="167225" y="847199"/>
            <a:ext cx="3658500" cy="3895839"/>
          </a:xfrm>
          <a:prstGeom prst="rect">
            <a:avLst/>
          </a:prstGeom>
        </p:spPr>
        <p:txBody>
          <a:bodyPr spcFirstLastPara="1" wrap="square" lIns="91425" tIns="91425" rIns="91425" bIns="91425" anchor="t" anchorCtr="0">
            <a:noAutofit/>
          </a:bodyPr>
          <a:lstStyle/>
          <a:p>
            <a:pPr marL="0" lvl="0" indent="0">
              <a:buNone/>
            </a:pPr>
            <a:r>
              <a:rPr lang="zh-CN" altLang="en-US" sz="1350" dirty="0">
                <a:solidFill>
                  <a:schemeClr val="dk1"/>
                </a:solidFill>
                <a:highlight>
                  <a:srgbClr val="FFFFFF"/>
                </a:highlight>
                <a:latin typeface="Heiti SC Light" panose="02000000000000000000" pitchFamily="2" charset="-128"/>
                <a:ea typeface="Heiti SC Light" panose="02000000000000000000" pitchFamily="2" charset="-128"/>
                <a:cs typeface="Roboto"/>
                <a:sym typeface="Roboto"/>
              </a:rPr>
              <a:t>利用 </a:t>
            </a:r>
            <a:r>
              <a:rPr lang="en-US" sz="1350" dirty="0">
                <a:solidFill>
                  <a:schemeClr val="dk1"/>
                </a:solidFill>
                <a:highlight>
                  <a:srgbClr val="FFFFFF"/>
                </a:highlight>
                <a:latin typeface="Heiti SC Light" panose="02000000000000000000" pitchFamily="2" charset="-128"/>
                <a:ea typeface="Heiti SC Light" panose="02000000000000000000" pitchFamily="2" charset="-128"/>
                <a:cs typeface="Roboto"/>
                <a:sym typeface="Roboto"/>
              </a:rPr>
              <a:t>WhatsApp </a:t>
            </a:r>
            <a:r>
              <a:rPr lang="zh-CN" altLang="en-US" sz="1350" dirty="0">
                <a:solidFill>
                  <a:schemeClr val="dk1"/>
                </a:solidFill>
                <a:highlight>
                  <a:srgbClr val="FFFFFF"/>
                </a:highlight>
                <a:latin typeface="Heiti SC Light" panose="02000000000000000000" pitchFamily="2" charset="-128"/>
                <a:ea typeface="Heiti SC Light" panose="02000000000000000000" pitchFamily="2" charset="-128"/>
                <a:cs typeface="Roboto"/>
                <a:sym typeface="Roboto"/>
              </a:rPr>
              <a:t>和聊天机器人，为全球用户提供自助式支持</a:t>
            </a:r>
            <a:endParaRPr sz="1350" dirty="0">
              <a:solidFill>
                <a:schemeClr val="dk1"/>
              </a:solidFill>
              <a:highlight>
                <a:srgbClr val="FFFFFF"/>
              </a:highlight>
              <a:latin typeface="Heiti SC Light" panose="02000000000000000000" pitchFamily="2" charset="-128"/>
              <a:ea typeface="Heiti SC Light" panose="02000000000000000000" pitchFamily="2" charset="-128"/>
              <a:cs typeface="Roboto"/>
              <a:sym typeface="Roboto"/>
            </a:endParaRPr>
          </a:p>
          <a:p>
            <a:pPr marL="0" lvl="0" indent="0" algn="l" rtl="0">
              <a:lnSpc>
                <a:spcPct val="100000"/>
              </a:lnSpc>
              <a:spcBef>
                <a:spcPts val="0"/>
              </a:spcBef>
              <a:spcAft>
                <a:spcPts val="0"/>
              </a:spcAft>
              <a:buNone/>
            </a:pPr>
            <a:endParaRPr sz="1350" dirty="0">
              <a:solidFill>
                <a:schemeClr val="dk1"/>
              </a:solidFill>
              <a:highlight>
                <a:srgbClr val="FFFFFF"/>
              </a:highlight>
              <a:latin typeface="Heiti SC Light" panose="02000000000000000000" pitchFamily="2" charset="-128"/>
              <a:ea typeface="Heiti SC Light" panose="02000000000000000000" pitchFamily="2" charset="-128"/>
              <a:cs typeface="Roboto"/>
              <a:sym typeface="Roboto"/>
            </a:endParaRPr>
          </a:p>
          <a:p>
            <a:pPr marL="0" lvl="0" indent="0" algn="l" rtl="0">
              <a:lnSpc>
                <a:spcPct val="100000"/>
              </a:lnSpc>
              <a:spcBef>
                <a:spcPts val="0"/>
              </a:spcBef>
              <a:spcAft>
                <a:spcPts val="0"/>
              </a:spcAft>
              <a:buClr>
                <a:schemeClr val="dk1"/>
              </a:buClr>
              <a:buSzPts val="1100"/>
              <a:buFont typeface="Arial"/>
              <a:buNone/>
            </a:pPr>
            <a:r>
              <a:rPr lang="zh-CN" altLang="en-US" sz="1200" dirty="0">
                <a:solidFill>
                  <a:schemeClr val="tx1"/>
                </a:solidFill>
                <a:latin typeface="Heiti SC Light" panose="02000000000000000000" pitchFamily="2" charset="-128"/>
                <a:ea typeface="Heiti SC Light" panose="02000000000000000000" pitchFamily="2" charset="-128"/>
                <a:cs typeface="Roboto"/>
                <a:sym typeface="Roboto"/>
              </a:rPr>
              <a:t>益处</a:t>
            </a:r>
            <a:endParaRPr sz="1200" dirty="0">
              <a:solidFill>
                <a:schemeClr val="tx1"/>
              </a:solidFill>
              <a:latin typeface="Heiti SC Light" panose="02000000000000000000" pitchFamily="2" charset="-128"/>
              <a:ea typeface="Heiti SC Light" panose="02000000000000000000" pitchFamily="2" charset="-128"/>
              <a:cs typeface="Roboto"/>
              <a:sym typeface="Roboto"/>
            </a:endParaRPr>
          </a:p>
          <a:p>
            <a:pPr lvl="0" indent="-298450">
              <a:spcBef>
                <a:spcPts val="800"/>
              </a:spcBef>
              <a:buClr>
                <a:schemeClr val="accent1"/>
              </a:buClr>
              <a:buSzPts val="1100"/>
            </a:pPr>
            <a:r>
              <a:rPr lang="zh-CN" altLang="en-US" sz="1000" dirty="0">
                <a:solidFill>
                  <a:schemeClr val="dk1"/>
                </a:solidFill>
                <a:latin typeface="Heiti SC Light" panose="02000000000000000000" pitchFamily="2" charset="-128"/>
                <a:ea typeface="Heiti SC Light" panose="02000000000000000000" pitchFamily="2" charset="-128"/>
              </a:rPr>
              <a:t>轻松整合 </a:t>
            </a:r>
            <a:r>
              <a:rPr lang="en-US" altLang="zh-CN" sz="1000" dirty="0">
                <a:solidFill>
                  <a:schemeClr val="dk1"/>
                </a:solidFill>
                <a:latin typeface="Heiti SC Light" panose="02000000000000000000" pitchFamily="2" charset="-128"/>
                <a:ea typeface="Heiti SC Light" panose="02000000000000000000" pitchFamily="2" charset="-128"/>
              </a:rPr>
              <a:t>WhatsApp </a:t>
            </a:r>
            <a:r>
              <a:rPr lang="zh-CN" altLang="en-US" sz="1000" dirty="0">
                <a:solidFill>
                  <a:schemeClr val="dk1"/>
                </a:solidFill>
                <a:latin typeface="Heiti SC Light" panose="02000000000000000000" pitchFamily="2" charset="-128"/>
                <a:ea typeface="Heiti SC Light" panose="02000000000000000000" pitchFamily="2" charset="-128"/>
              </a:rPr>
              <a:t>业务与聊天机器人，连入您的呼叫中心或客户关系管理（</a:t>
            </a:r>
            <a:r>
              <a:rPr lang="en-US" altLang="zh-CN" sz="1000" dirty="0">
                <a:solidFill>
                  <a:schemeClr val="dk1"/>
                </a:solidFill>
                <a:latin typeface="Heiti SC Light" panose="02000000000000000000" pitchFamily="2" charset="-128"/>
                <a:ea typeface="Heiti SC Light" panose="02000000000000000000" pitchFamily="2" charset="-128"/>
              </a:rPr>
              <a:t>CRM</a:t>
            </a:r>
            <a:r>
              <a:rPr lang="zh-CN" altLang="en-US" sz="1000" dirty="0">
                <a:solidFill>
                  <a:schemeClr val="dk1"/>
                </a:solidFill>
                <a:latin typeface="Heiti SC Light" panose="02000000000000000000" pitchFamily="2" charset="-128"/>
                <a:ea typeface="Heiti SC Light" panose="02000000000000000000" pitchFamily="2" charset="-128"/>
              </a:rPr>
              <a:t>）系统。</a:t>
            </a:r>
            <a:endParaRPr sz="1000" dirty="0">
              <a:solidFill>
                <a:schemeClr val="dk1"/>
              </a:solidFill>
              <a:latin typeface="Heiti SC Light" panose="02000000000000000000" pitchFamily="2" charset="-128"/>
              <a:ea typeface="Heiti SC Light" panose="02000000000000000000" pitchFamily="2" charset="-128"/>
            </a:endParaRPr>
          </a:p>
          <a:p>
            <a:pPr lvl="0" indent="-298450">
              <a:buClr>
                <a:schemeClr val="accent1"/>
              </a:buClr>
              <a:buSzPts val="1100"/>
            </a:pPr>
            <a:r>
              <a:rPr lang="zh-CN" altLang="en-US" sz="1000" dirty="0">
                <a:solidFill>
                  <a:schemeClr val="dk1"/>
                </a:solidFill>
                <a:latin typeface="Heiti SC Light" panose="02000000000000000000" pitchFamily="2" charset="-128"/>
                <a:ea typeface="Heiti SC Light" panose="02000000000000000000" pitchFamily="2" charset="-128"/>
              </a:rPr>
              <a:t>凭借 </a:t>
            </a:r>
            <a:r>
              <a:rPr lang="en-US" altLang="zh-CN" sz="1000" dirty="0">
                <a:solidFill>
                  <a:schemeClr val="dk1"/>
                </a:solidFill>
                <a:latin typeface="Heiti SC Light" panose="02000000000000000000" pitchFamily="2" charset="-128"/>
                <a:ea typeface="Heiti SC Light" panose="02000000000000000000" pitchFamily="2" charset="-128"/>
              </a:rPr>
              <a:t>WhatsApp </a:t>
            </a:r>
            <a:r>
              <a:rPr lang="zh-CN" altLang="en-US" sz="1000" dirty="0">
                <a:solidFill>
                  <a:schemeClr val="dk1"/>
                </a:solidFill>
                <a:latin typeface="Heiti SC Light" panose="02000000000000000000" pitchFamily="2" charset="-128"/>
                <a:ea typeface="Heiti SC Light" panose="02000000000000000000" pitchFamily="2" charset="-128"/>
              </a:rPr>
              <a:t>在全球拥有的 </a:t>
            </a:r>
            <a:r>
              <a:rPr lang="en-US" altLang="zh-CN" sz="1000" dirty="0">
                <a:solidFill>
                  <a:schemeClr val="dk1"/>
                </a:solidFill>
                <a:latin typeface="Heiti SC Light" panose="02000000000000000000" pitchFamily="2" charset="-128"/>
                <a:ea typeface="Heiti SC Light" panose="02000000000000000000" pitchFamily="2" charset="-128"/>
              </a:rPr>
              <a:t>20 </a:t>
            </a:r>
            <a:r>
              <a:rPr lang="zh-CN" altLang="en-US" sz="1000" dirty="0">
                <a:solidFill>
                  <a:schemeClr val="dk1"/>
                </a:solidFill>
                <a:latin typeface="Heiti SC Light" panose="02000000000000000000" pitchFamily="2" charset="-128"/>
                <a:ea typeface="Heiti SC Light" panose="02000000000000000000" pitchFamily="2" charset="-128"/>
              </a:rPr>
              <a:t>亿用户，快速扩大地理覆盖范围</a:t>
            </a:r>
            <a:endParaRPr sz="1000" dirty="0">
              <a:solidFill>
                <a:schemeClr val="dk1"/>
              </a:solidFill>
              <a:latin typeface="Heiti SC Light" panose="02000000000000000000" pitchFamily="2" charset="-128"/>
              <a:ea typeface="Heiti SC Light" panose="02000000000000000000" pitchFamily="2" charset="-128"/>
            </a:endParaRPr>
          </a:p>
          <a:p>
            <a:pPr marL="457200" lvl="0" indent="-298450" algn="l" rtl="0">
              <a:lnSpc>
                <a:spcPct val="100000"/>
              </a:lnSpc>
              <a:spcBef>
                <a:spcPts val="0"/>
              </a:spcBef>
              <a:spcAft>
                <a:spcPts val="0"/>
              </a:spcAft>
              <a:buClr>
                <a:schemeClr val="accent1"/>
              </a:buClr>
              <a:buSzPts val="1100"/>
              <a:buFont typeface="Roboto Light"/>
              <a:buChar char="•"/>
            </a:pPr>
            <a:r>
              <a:rPr lang="zh-CN" altLang="en-US" sz="1000" dirty="0">
                <a:latin typeface="Heiti SC Light" panose="02000000000000000000" pitchFamily="2" charset="-128"/>
                <a:ea typeface="Heiti SC Light" panose="02000000000000000000" pitchFamily="2" charset="-128"/>
              </a:rPr>
              <a:t>借助图片、音频、视频和文件与用户沟通 </a:t>
            </a:r>
            <a:r>
              <a:rPr lang="en-US" sz="1000" dirty="0">
                <a:latin typeface="Heiti SC Light" panose="02000000000000000000" pitchFamily="2" charset="-128"/>
                <a:ea typeface="Heiti SC Light" panose="02000000000000000000" pitchFamily="2" charset="-128"/>
              </a:rPr>
              <a:t>→ </a:t>
            </a:r>
            <a:r>
              <a:rPr lang="zh-CN" altLang="en-US" sz="1000" dirty="0">
                <a:latin typeface="Heiti SC Light" panose="02000000000000000000" pitchFamily="2" charset="-128"/>
                <a:ea typeface="Heiti SC Light" panose="02000000000000000000" pitchFamily="2" charset="-128"/>
              </a:rPr>
              <a:t>给用户发送票据、收据等。</a:t>
            </a:r>
            <a:endParaRPr sz="1000" dirty="0">
              <a:latin typeface="Heiti SC Light" panose="02000000000000000000" pitchFamily="2" charset="-128"/>
              <a:ea typeface="Heiti SC Light" panose="02000000000000000000" pitchFamily="2" charset="-128"/>
            </a:endParaRPr>
          </a:p>
          <a:p>
            <a:pPr marL="457200" lvl="0" indent="-298450" algn="l" rtl="0">
              <a:lnSpc>
                <a:spcPct val="100000"/>
              </a:lnSpc>
              <a:spcBef>
                <a:spcPts val="0"/>
              </a:spcBef>
              <a:spcAft>
                <a:spcPts val="0"/>
              </a:spcAft>
              <a:buClr>
                <a:schemeClr val="accent1"/>
              </a:buClr>
              <a:buSzPts val="1100"/>
              <a:buFont typeface="Roboto Light"/>
              <a:buChar char="•"/>
            </a:pPr>
            <a:r>
              <a:rPr lang="zh-CN" altLang="en-US" sz="1000" dirty="0">
                <a:solidFill>
                  <a:schemeClr val="dk1"/>
                </a:solidFill>
                <a:latin typeface="Heiti SC Light" panose="02000000000000000000" pitchFamily="2" charset="-128"/>
                <a:ea typeface="Heiti SC Light" panose="02000000000000000000" pitchFamily="2" charset="-128"/>
              </a:rPr>
              <a:t>提高客服工作效率，改善客户服务质量</a:t>
            </a:r>
            <a:endParaRPr sz="1000" dirty="0">
              <a:solidFill>
                <a:schemeClr val="dk1"/>
              </a:solidFill>
              <a:latin typeface="Heiti SC Light" panose="02000000000000000000" pitchFamily="2" charset="-128"/>
              <a:ea typeface="Heiti SC Light" panose="02000000000000000000" pitchFamily="2" charset="-128"/>
            </a:endParaRPr>
          </a:p>
          <a:p>
            <a:pPr marL="457200" lvl="0" indent="-298450" algn="l" rtl="0">
              <a:lnSpc>
                <a:spcPct val="100000"/>
              </a:lnSpc>
              <a:spcBef>
                <a:spcPts val="0"/>
              </a:spcBef>
              <a:spcAft>
                <a:spcPts val="0"/>
              </a:spcAft>
              <a:buClr>
                <a:schemeClr val="accent1"/>
              </a:buClr>
              <a:buSzPts val="1100"/>
              <a:buFont typeface="Roboto Light"/>
              <a:buChar char="•"/>
            </a:pPr>
            <a:r>
              <a:rPr lang="zh-CN" altLang="en-US" sz="1000" dirty="0">
                <a:latin typeface="Heiti SC Light" panose="02000000000000000000" pitchFamily="2" charset="-128"/>
                <a:ea typeface="Heiti SC Light" panose="02000000000000000000" pitchFamily="2" charset="-128"/>
              </a:rPr>
              <a:t>减少通信费用</a:t>
            </a:r>
            <a:endParaRPr sz="1000" dirty="0">
              <a:latin typeface="Heiti SC Light" panose="02000000000000000000" pitchFamily="2" charset="-128"/>
              <a:ea typeface="Heiti SC Light" panose="02000000000000000000" pitchFamily="2" charset="-128"/>
            </a:endParaRPr>
          </a:p>
          <a:p>
            <a:pPr marL="457200" lvl="0" indent="0" algn="l" rtl="0">
              <a:lnSpc>
                <a:spcPct val="100000"/>
              </a:lnSpc>
              <a:spcBef>
                <a:spcPts val="800"/>
              </a:spcBef>
              <a:spcAft>
                <a:spcPts val="0"/>
              </a:spcAft>
              <a:buNone/>
            </a:pPr>
            <a:endParaRPr sz="1100" dirty="0">
              <a:latin typeface="Heiti SC Light" panose="02000000000000000000" pitchFamily="2" charset="-128"/>
              <a:ea typeface="Heiti SC Light" panose="02000000000000000000" pitchFamily="2" charset="-128"/>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tx1"/>
                </a:solidFill>
                <a:latin typeface="Heiti SC Light" panose="02000000000000000000" pitchFamily="2" charset="-128"/>
                <a:ea typeface="Heiti SC Light" panose="02000000000000000000" pitchFamily="2" charset="-128"/>
                <a:cs typeface="Roboto"/>
                <a:sym typeface="Roboto"/>
              </a:rPr>
              <a:t>Vonage </a:t>
            </a:r>
            <a:r>
              <a:rPr lang="zh-CN" altLang="en-US" sz="1200" dirty="0">
                <a:solidFill>
                  <a:schemeClr val="tx1"/>
                </a:solidFill>
                <a:latin typeface="Heiti SC Light" panose="02000000000000000000" pitchFamily="2" charset="-128"/>
                <a:ea typeface="Heiti SC Light" panose="02000000000000000000" pitchFamily="2" charset="-128"/>
                <a:cs typeface="Roboto"/>
                <a:sym typeface="Roboto"/>
              </a:rPr>
              <a:t>能提供什么帮助</a:t>
            </a:r>
            <a:endParaRPr sz="1200" dirty="0">
              <a:solidFill>
                <a:schemeClr val="tx1"/>
              </a:solidFill>
              <a:latin typeface="Heiti SC Light" panose="02000000000000000000" pitchFamily="2" charset="-128"/>
              <a:ea typeface="Heiti SC Light" panose="02000000000000000000" pitchFamily="2" charset="-128"/>
              <a:cs typeface="Roboto"/>
              <a:sym typeface="Roboto"/>
            </a:endParaRPr>
          </a:p>
          <a:p>
            <a:pPr indent="-292100">
              <a:lnSpc>
                <a:spcPct val="115000"/>
              </a:lnSpc>
              <a:spcBef>
                <a:spcPts val="800"/>
              </a:spcBef>
              <a:buClr>
                <a:schemeClr val="accent1"/>
              </a:buClr>
              <a:buSzPts val="1000"/>
            </a:pPr>
            <a:r>
              <a:rPr lang="zh-CN" altLang="en-US" sz="1000" dirty="0">
                <a:latin typeface="Heiti SC Light" panose="02000000000000000000" pitchFamily="2" charset="-128"/>
                <a:ea typeface="Heiti SC Light" panose="02000000000000000000" pitchFamily="2" charset="-128"/>
              </a:rPr>
              <a:t>一个 </a:t>
            </a:r>
            <a:r>
              <a:rPr lang="en-US" altLang="zh-CN" sz="1000" dirty="0">
                <a:latin typeface="Heiti SC Light" panose="02000000000000000000" pitchFamily="2" charset="-128"/>
                <a:ea typeface="Heiti SC Light" panose="02000000000000000000" pitchFamily="2" charset="-128"/>
              </a:rPr>
              <a:t>API </a:t>
            </a:r>
            <a:r>
              <a:rPr lang="zh-CN" altLang="en-US" sz="1000" dirty="0">
                <a:latin typeface="Heiti SC Light" panose="02000000000000000000" pitchFamily="2" charset="-128"/>
                <a:ea typeface="Heiti SC Light" panose="02000000000000000000" pitchFamily="2" charset="-128"/>
              </a:rPr>
              <a:t>即可支持所有社交渠道</a:t>
            </a:r>
            <a:endParaRPr lang="en-US" altLang="zh-CN" sz="1000" dirty="0">
              <a:latin typeface="Heiti SC Light" panose="02000000000000000000" pitchFamily="2" charset="-128"/>
              <a:ea typeface="Heiti SC Light" panose="02000000000000000000" pitchFamily="2" charset="-128"/>
            </a:endParaRPr>
          </a:p>
          <a:p>
            <a:pPr indent="-292100">
              <a:lnSpc>
                <a:spcPct val="115000"/>
              </a:lnSpc>
              <a:buClr>
                <a:schemeClr val="accent1"/>
              </a:buClr>
              <a:buSzPts val="1000"/>
            </a:pPr>
            <a:r>
              <a:rPr lang="zh-CN" altLang="en-US" sz="1000" dirty="0">
                <a:latin typeface="Heiti SC Light" panose="02000000000000000000" pitchFamily="2" charset="-128"/>
                <a:ea typeface="Heiti SC Light" panose="02000000000000000000" pitchFamily="2" charset="-128"/>
              </a:rPr>
              <a:t>成本最小化而影响力最大化</a:t>
            </a:r>
          </a:p>
          <a:p>
            <a:pPr lvl="0" indent="-292100">
              <a:lnSpc>
                <a:spcPct val="115000"/>
              </a:lnSpc>
              <a:buClr>
                <a:schemeClr val="accent1"/>
              </a:buClr>
              <a:buSzPts val="1000"/>
            </a:pPr>
            <a:r>
              <a:rPr lang="zh-CN" altLang="en-US" sz="1000" dirty="0">
                <a:latin typeface="Heiti SC Light" panose="02000000000000000000" pitchFamily="2" charset="-128"/>
                <a:ea typeface="Heiti SC Light" panose="02000000000000000000" pitchFamily="2" charset="-128"/>
              </a:rPr>
              <a:t>帮助实现复杂的互动</a:t>
            </a:r>
          </a:p>
          <a:p>
            <a:pPr indent="-292100">
              <a:lnSpc>
                <a:spcPct val="115000"/>
              </a:lnSpc>
              <a:buClr>
                <a:schemeClr val="accent1"/>
              </a:buClr>
              <a:buSzPts val="1000"/>
            </a:pPr>
            <a:r>
              <a:rPr lang="zh-CN" altLang="en-US" sz="1000" dirty="0">
                <a:latin typeface="Heiti SC Light" panose="02000000000000000000" pitchFamily="2" charset="-128"/>
                <a:ea typeface="Heiti SC Light" panose="02000000000000000000" pitchFamily="2" charset="-128"/>
              </a:rPr>
              <a:t>编写和维护的代码减少，上市时间加快</a:t>
            </a:r>
          </a:p>
          <a:p>
            <a:pPr marL="457200" lvl="0" indent="-298450" algn="l" rtl="0">
              <a:lnSpc>
                <a:spcPct val="100000"/>
              </a:lnSpc>
              <a:spcBef>
                <a:spcPts val="0"/>
              </a:spcBef>
              <a:spcAft>
                <a:spcPts val="0"/>
              </a:spcAft>
              <a:buClr>
                <a:schemeClr val="accent1"/>
              </a:buClr>
              <a:buSzPts val="1100"/>
              <a:buFont typeface="Roboto Light"/>
              <a:buChar char="•"/>
            </a:pPr>
            <a:endParaRPr sz="1100" dirty="0">
              <a:latin typeface="Heiti SC Light" panose="02000000000000000000" pitchFamily="2" charset="-128"/>
              <a:ea typeface="Heiti SC Light" panose="02000000000000000000" pitchFamily="2" charset="-128"/>
            </a:endParaRPr>
          </a:p>
          <a:p>
            <a:pPr marL="0" lvl="0" indent="0" algn="l" rtl="0">
              <a:spcBef>
                <a:spcPts val="800"/>
              </a:spcBef>
              <a:spcAft>
                <a:spcPts val="800"/>
              </a:spcAft>
              <a:buNone/>
            </a:pPr>
            <a:endParaRPr dirty="0">
              <a:latin typeface="Heiti SC Light" panose="02000000000000000000" pitchFamily="2" charset="-128"/>
              <a:ea typeface="Heiti SC Light" panose="02000000000000000000" pitchFamily="2" charset="-128"/>
            </a:endParaRPr>
          </a:p>
        </p:txBody>
      </p:sp>
      <p:pic>
        <p:nvPicPr>
          <p:cNvPr id="2197" name="Google Shape;2197;p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25725" y="1752525"/>
            <a:ext cx="2597639" cy="3415827"/>
          </a:xfrm>
          <a:prstGeom prst="rect">
            <a:avLst/>
          </a:prstGeom>
          <a:noFill/>
          <a:ln>
            <a:noFill/>
          </a:ln>
        </p:spPr>
      </p:pic>
      <p:pic>
        <p:nvPicPr>
          <p:cNvPr id="2198" name="Google Shape;2198;p14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124370" y="1014826"/>
            <a:ext cx="2449449" cy="3020299"/>
          </a:xfrm>
          <a:prstGeom prst="rect">
            <a:avLst/>
          </a:prstGeom>
          <a:noFill/>
          <a:ln>
            <a:noFill/>
          </a:ln>
        </p:spPr>
      </p:pic>
      <p:pic>
        <p:nvPicPr>
          <p:cNvPr id="2199" name="Google Shape;2199;p14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681363" y="1208819"/>
            <a:ext cx="892462" cy="892462"/>
          </a:xfrm>
          <a:prstGeom prst="rect">
            <a:avLst/>
          </a:prstGeom>
          <a:noFill/>
          <a:ln>
            <a:noFill/>
          </a:ln>
        </p:spPr>
      </p:pic>
      <p:pic>
        <p:nvPicPr>
          <p:cNvPr id="2200" name="Google Shape;2200;p14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353825" y="1961525"/>
            <a:ext cx="1276149" cy="2213548"/>
          </a:xfrm>
          <a:prstGeom prst="rect">
            <a:avLst/>
          </a:prstGeom>
          <a:noFill/>
          <a:ln>
            <a:noFill/>
          </a:ln>
        </p:spPr>
      </p:pic>
    </p:spTree>
    <p:extLst>
      <p:ext uri="{BB962C8B-B14F-4D97-AF65-F5344CB8AC3E}">
        <p14:creationId xmlns:p14="http://schemas.microsoft.com/office/powerpoint/2010/main" val="74668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2"/>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dirty="0">
                <a:latin typeface="Heiti SC Light" panose="02000000000000000000" pitchFamily="2" charset="-128"/>
                <a:ea typeface="Heiti SC Light" panose="02000000000000000000" pitchFamily="2" charset="-128"/>
              </a:rPr>
              <a:t>海外</a:t>
            </a:r>
            <a:r>
              <a:rPr lang="zh-CN" altLang="en-HK" dirty="0">
                <a:latin typeface="Heiti SC Light" panose="02000000000000000000" pitchFamily="2" charset="-128"/>
                <a:ea typeface="Heiti SC Light" panose="02000000000000000000" pitchFamily="2" charset="-128"/>
              </a:rPr>
              <a:t>语音</a:t>
            </a:r>
            <a:br>
              <a:rPr lang="en-HK" altLang="zh-CN" dirty="0">
                <a:latin typeface="Heiti SC Light" panose="02000000000000000000" pitchFamily="2" charset="-128"/>
                <a:ea typeface="Heiti SC Light" panose="02000000000000000000" pitchFamily="2" charset="-128"/>
              </a:rPr>
            </a:br>
            <a:r>
              <a:rPr lang="en-US" altLang="zh-CN" dirty="0">
                <a:latin typeface="Heiti SC Light" panose="02000000000000000000" pitchFamily="2" charset="-128"/>
                <a:ea typeface="Heiti SC Light" panose="02000000000000000000" pitchFamily="2" charset="-128"/>
              </a:rPr>
              <a:t>Voice</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API</a:t>
            </a:r>
            <a:endParaRPr dirty="0">
              <a:latin typeface="Heiti SC Light" panose="02000000000000000000" pitchFamily="2" charset="-128"/>
              <a:ea typeface="Heiti SC Light" panose="02000000000000000000" pitchFamily="2" charset="-128"/>
            </a:endParaRPr>
          </a:p>
        </p:txBody>
      </p:sp>
      <p:grpSp>
        <p:nvGrpSpPr>
          <p:cNvPr id="4" name="Group 3">
            <a:extLst>
              <a:ext uri="{FF2B5EF4-FFF2-40B4-BE49-F238E27FC236}">
                <a16:creationId xmlns:a16="http://schemas.microsoft.com/office/drawing/2014/main" id="{CBAB6690-AB0D-E74D-B8EE-D3BDD25DD9FD}"/>
              </a:ext>
            </a:extLst>
          </p:cNvPr>
          <p:cNvGrpSpPr/>
          <p:nvPr/>
        </p:nvGrpSpPr>
        <p:grpSpPr>
          <a:xfrm>
            <a:off x="7690820" y="3978631"/>
            <a:ext cx="1162667" cy="958604"/>
            <a:chOff x="7690820" y="3978631"/>
            <a:chExt cx="1162667" cy="958604"/>
          </a:xfrm>
        </p:grpSpPr>
        <p:grpSp>
          <p:nvGrpSpPr>
            <p:cNvPr id="5" name="Group 4">
              <a:extLst>
                <a:ext uri="{FF2B5EF4-FFF2-40B4-BE49-F238E27FC236}">
                  <a16:creationId xmlns:a16="http://schemas.microsoft.com/office/drawing/2014/main" id="{79CC506F-7BB5-1A45-BCFC-2BE43C5736EB}"/>
                </a:ext>
              </a:extLst>
            </p:cNvPr>
            <p:cNvGrpSpPr/>
            <p:nvPr/>
          </p:nvGrpSpPr>
          <p:grpSpPr>
            <a:xfrm>
              <a:off x="7690820" y="3978631"/>
              <a:ext cx="1162667" cy="958604"/>
              <a:chOff x="7690820" y="3872828"/>
              <a:chExt cx="1202635" cy="1064407"/>
            </a:xfrm>
          </p:grpSpPr>
          <p:sp>
            <p:nvSpPr>
              <p:cNvPr id="7" name="Rectangle 6">
                <a:extLst>
                  <a:ext uri="{FF2B5EF4-FFF2-40B4-BE49-F238E27FC236}">
                    <a16:creationId xmlns:a16="http://schemas.microsoft.com/office/drawing/2014/main" id="{B6F4AFF2-DB83-7F41-A76D-48E98223E1BF}"/>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8" name="TextBox 7">
                <a:extLst>
                  <a:ext uri="{FF2B5EF4-FFF2-40B4-BE49-F238E27FC236}">
                    <a16:creationId xmlns:a16="http://schemas.microsoft.com/office/drawing/2014/main" id="{D3440549-B94C-154C-BAB2-B6844090EE8C}"/>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6" name="Picture 5">
              <a:extLst>
                <a:ext uri="{FF2B5EF4-FFF2-40B4-BE49-F238E27FC236}">
                  <a16:creationId xmlns:a16="http://schemas.microsoft.com/office/drawing/2014/main" id="{B2C805C2-481B-A941-AA45-3292BF2D2B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87"/>
          <p:cNvSpPr/>
          <p:nvPr/>
        </p:nvSpPr>
        <p:spPr>
          <a:xfrm>
            <a:off x="75" y="2457450"/>
            <a:ext cx="9144000" cy="1999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816" name="Google Shape;816;p87"/>
          <p:cNvSpPr/>
          <p:nvPr/>
        </p:nvSpPr>
        <p:spPr>
          <a:xfrm>
            <a:off x="4627810" y="2689228"/>
            <a:ext cx="1562700" cy="1562100"/>
          </a:xfrm>
          <a:prstGeom prst="ellipse">
            <a:avLst/>
          </a:prstGeom>
          <a:noFill/>
          <a:ln w="9525" cap="flat" cmpd="sng">
            <a:solidFill>
              <a:schemeClr val="accent2"/>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817" name="Google Shape;817;p87"/>
          <p:cNvSpPr/>
          <p:nvPr/>
        </p:nvSpPr>
        <p:spPr>
          <a:xfrm>
            <a:off x="4751549" y="2806449"/>
            <a:ext cx="1315200" cy="13152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818" name="Google Shape;818;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52750" y="1102425"/>
            <a:ext cx="1498803" cy="1498803"/>
          </a:xfrm>
          <a:prstGeom prst="rect">
            <a:avLst/>
          </a:prstGeom>
          <a:noFill/>
          <a:ln>
            <a:noFill/>
          </a:ln>
          <a:effectLst>
            <a:outerShdw blurRad="57150" dist="19050" dir="5400000" algn="bl" rotWithShape="0">
              <a:srgbClr val="000000">
                <a:alpha val="50000"/>
              </a:srgbClr>
            </a:outerShdw>
          </a:effectLst>
        </p:spPr>
      </p:pic>
      <p:pic>
        <p:nvPicPr>
          <p:cNvPr id="819" name="Google Shape;819;p8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41027" y="2624825"/>
            <a:ext cx="2085903" cy="2085875"/>
          </a:xfrm>
          <a:prstGeom prst="rect">
            <a:avLst/>
          </a:prstGeom>
          <a:noFill/>
          <a:ln>
            <a:noFill/>
          </a:ln>
          <a:effectLst>
            <a:outerShdw blurRad="57150" dist="19050" dir="5400000" algn="bl" rotWithShape="0">
              <a:srgbClr val="000000">
                <a:alpha val="50000"/>
              </a:srgbClr>
            </a:outerShdw>
          </a:effectLst>
        </p:spPr>
      </p:pic>
      <p:pic>
        <p:nvPicPr>
          <p:cNvPr id="820" name="Google Shape;820;p8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058714" y="3138506"/>
            <a:ext cx="700875" cy="762300"/>
          </a:xfrm>
          <a:prstGeom prst="rect">
            <a:avLst/>
          </a:prstGeom>
          <a:noFill/>
          <a:ln>
            <a:noFill/>
          </a:ln>
        </p:spPr>
      </p:pic>
      <p:sp>
        <p:nvSpPr>
          <p:cNvPr id="822" name="Google Shape;822;p87"/>
          <p:cNvSpPr txBox="1"/>
          <p:nvPr/>
        </p:nvSpPr>
        <p:spPr>
          <a:xfrm>
            <a:off x="859050" y="1597075"/>
            <a:ext cx="2085900" cy="5541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425563"/>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错过配送时间会浪费极为宝贵的时间和资产。</a:t>
            </a:r>
            <a:endParaRPr sz="1100" dirty="0">
              <a:solidFill>
                <a:schemeClr val="tx1"/>
              </a:solidFill>
              <a:latin typeface="Heiti SC Light" panose="02000000000000000000" pitchFamily="2" charset="-128"/>
              <a:ea typeface="Heiti SC Light" panose="02000000000000000000" pitchFamily="2" charset="-128"/>
            </a:endParaRPr>
          </a:p>
        </p:txBody>
      </p:sp>
      <p:sp>
        <p:nvSpPr>
          <p:cNvPr id="823" name="Google Shape;823;p87"/>
          <p:cNvSpPr/>
          <p:nvPr/>
        </p:nvSpPr>
        <p:spPr>
          <a:xfrm>
            <a:off x="6344224" y="2974375"/>
            <a:ext cx="2590200" cy="1354224"/>
          </a:xfrm>
          <a:prstGeom prst="rect">
            <a:avLst/>
          </a:prstGeom>
          <a:noFill/>
          <a:ln>
            <a:noFill/>
          </a:ln>
        </p:spPr>
        <p:txBody>
          <a:bodyPr spcFirstLastPara="1" wrap="square" lIns="68575" tIns="34275" rIns="68575" bIns="34275" anchor="t" anchorCtr="0">
            <a:noAutofit/>
          </a:bodyPr>
          <a:lstStyle/>
          <a:p>
            <a:pPr marL="177800" lvl="0" indent="-171450">
              <a:buClr>
                <a:schemeClr val="accent1"/>
              </a:buClr>
              <a:buSzPts val="1300"/>
              <a:buFont typeface="Arial"/>
              <a:buChar char="•"/>
            </a:pPr>
            <a:r>
              <a:rPr lang="zh-CN" altLang="en-US" sz="1100" u="none" strike="noStrike" cap="none" dirty="0">
                <a:solidFill>
                  <a:schemeClr val="tx1"/>
                </a:solidFill>
                <a:latin typeface="Heiti SC Light" panose="02000000000000000000" pitchFamily="2" charset="-128"/>
                <a:ea typeface="Heiti SC Light" panose="02000000000000000000" pitchFamily="2" charset="-128"/>
                <a:cs typeface="Roboto Light"/>
                <a:sym typeface="Roboto Light"/>
              </a:rPr>
              <a:t>通过本地号码来联系接收者（即为</a:t>
            </a: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本地电话号码绑定提醒功能）</a:t>
            </a:r>
            <a:endParaRPr sz="1100" dirty="0">
              <a:solidFill>
                <a:schemeClr val="tx1"/>
              </a:solidFill>
              <a:latin typeface="Heiti SC Light" panose="02000000000000000000" pitchFamily="2" charset="-128"/>
              <a:ea typeface="Heiti SC Light" panose="02000000000000000000" pitchFamily="2" charset="-128"/>
            </a:endParaRPr>
          </a:p>
          <a:p>
            <a:pPr marL="177800" marR="0" lvl="0" indent="-171450" algn="l" rtl="0">
              <a:lnSpc>
                <a:spcPct val="100000"/>
              </a:lnSpc>
              <a:spcBef>
                <a:spcPts val="600"/>
              </a:spcBef>
              <a:spcAft>
                <a:spcPts val="0"/>
              </a:spcAft>
              <a:buClr>
                <a:schemeClr val="accent1"/>
              </a:buClr>
              <a:buSzPts val="1300"/>
              <a:buFont typeface="Arial"/>
              <a:buChar char="•"/>
            </a:pPr>
            <a:r>
              <a:rPr lang="zh-CN" altLang="en-US" sz="1100" u="none" strike="noStrike" cap="none" dirty="0">
                <a:solidFill>
                  <a:schemeClr val="tx1"/>
                </a:solidFill>
                <a:latin typeface="Heiti SC Light" panose="02000000000000000000" pitchFamily="2" charset="-128"/>
                <a:ea typeface="Heiti SC Light" panose="02000000000000000000" pitchFamily="2" charset="-128"/>
                <a:cs typeface="Roboto Light"/>
                <a:sym typeface="Roboto Light"/>
              </a:rPr>
              <a:t>降低成本</a:t>
            </a:r>
            <a:endParaRPr lang="en-US" altLang="zh-CN" sz="1100" dirty="0">
              <a:solidFill>
                <a:schemeClr val="tx1"/>
              </a:solidFill>
              <a:latin typeface="Heiti SC Light" panose="02000000000000000000" pitchFamily="2" charset="-128"/>
              <a:ea typeface="Heiti SC Light" panose="02000000000000000000" pitchFamily="2" charset="-128"/>
              <a:cs typeface="Roboto Light"/>
              <a:sym typeface="Roboto Light"/>
            </a:endParaRPr>
          </a:p>
          <a:p>
            <a:pPr marL="177800" marR="0" lvl="0" indent="-171450" algn="l" rtl="0">
              <a:lnSpc>
                <a:spcPct val="100000"/>
              </a:lnSpc>
              <a:spcBef>
                <a:spcPts val="600"/>
              </a:spcBef>
              <a:spcAft>
                <a:spcPts val="0"/>
              </a:spcAft>
              <a:buClr>
                <a:schemeClr val="accent1"/>
              </a:buClr>
              <a:buSzPts val="1300"/>
              <a:buFont typeface="Arial"/>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确保提醒得到确认</a:t>
            </a:r>
            <a:endParaRPr lang="en-US" altLang="zh-CN" sz="1100" dirty="0">
              <a:solidFill>
                <a:schemeClr val="tx1"/>
              </a:solidFill>
              <a:latin typeface="Heiti SC Light" panose="02000000000000000000" pitchFamily="2" charset="-128"/>
              <a:ea typeface="Heiti SC Light" panose="02000000000000000000" pitchFamily="2" charset="-128"/>
              <a:cs typeface="Roboto Light"/>
              <a:sym typeface="Roboto Light"/>
            </a:endParaRPr>
          </a:p>
          <a:p>
            <a:pPr marL="177800" marR="0" lvl="0" indent="-171450" algn="l" rtl="0">
              <a:lnSpc>
                <a:spcPct val="100000"/>
              </a:lnSpc>
              <a:spcBef>
                <a:spcPts val="600"/>
              </a:spcBef>
              <a:spcAft>
                <a:spcPts val="0"/>
              </a:spcAft>
              <a:buClr>
                <a:schemeClr val="accent1"/>
              </a:buClr>
              <a:buSzPts val="1300"/>
              <a:buFont typeface="Arial"/>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实现实时互动</a:t>
            </a:r>
            <a:endParaRPr sz="1100" dirty="0">
              <a:solidFill>
                <a:schemeClr val="tx1"/>
              </a:solidFill>
              <a:latin typeface="Heiti SC Light" panose="02000000000000000000" pitchFamily="2" charset="-128"/>
              <a:ea typeface="Heiti SC Light" panose="02000000000000000000" pitchFamily="2" charset="-128"/>
            </a:endParaRPr>
          </a:p>
        </p:txBody>
      </p:sp>
      <p:sp>
        <p:nvSpPr>
          <p:cNvPr id="824" name="Google Shape;824;p87"/>
          <p:cNvSpPr txBox="1"/>
          <p:nvPr/>
        </p:nvSpPr>
        <p:spPr>
          <a:xfrm>
            <a:off x="662472" y="3074450"/>
            <a:ext cx="1470601" cy="1047199"/>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chemeClr val="accent3"/>
              </a:buClr>
              <a:buSzPts val="1100"/>
              <a:buFont typeface="Roboto Light"/>
              <a:buNone/>
            </a:pPr>
            <a:r>
              <a:rPr 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Vonage </a:t>
            </a: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解决方案：通过及时更新的语音提醒，用户可以实时了解他们的快递状态。</a:t>
            </a:r>
            <a:endParaRPr sz="1100" dirty="0">
              <a:solidFill>
                <a:schemeClr val="tx1"/>
              </a:solidFill>
              <a:latin typeface="Heiti SC Light" panose="02000000000000000000" pitchFamily="2" charset="-128"/>
              <a:ea typeface="Heiti SC Light" panose="02000000000000000000" pitchFamily="2" charset="-128"/>
              <a:cs typeface="Roboto Light"/>
              <a:sym typeface="Roboto Light"/>
            </a:endParaRPr>
          </a:p>
        </p:txBody>
      </p:sp>
      <p:cxnSp>
        <p:nvCxnSpPr>
          <p:cNvPr id="825" name="Google Shape;825;p87"/>
          <p:cNvCxnSpPr/>
          <p:nvPr/>
        </p:nvCxnSpPr>
        <p:spPr>
          <a:xfrm>
            <a:off x="1003206" y="1555292"/>
            <a:ext cx="1932000" cy="0"/>
          </a:xfrm>
          <a:prstGeom prst="straightConnector1">
            <a:avLst/>
          </a:prstGeom>
          <a:noFill/>
          <a:ln w="9525" cap="flat" cmpd="sng">
            <a:solidFill>
              <a:srgbClr val="E0E0E0"/>
            </a:solidFill>
            <a:prstDash val="solid"/>
            <a:round/>
            <a:headEnd type="none" w="sm" len="sm"/>
            <a:tailEnd type="none" w="sm" len="sm"/>
          </a:ln>
        </p:spPr>
      </p:cxnSp>
      <p:cxnSp>
        <p:nvCxnSpPr>
          <p:cNvPr id="826" name="Google Shape;826;p87"/>
          <p:cNvCxnSpPr/>
          <p:nvPr/>
        </p:nvCxnSpPr>
        <p:spPr>
          <a:xfrm>
            <a:off x="515275" y="3019300"/>
            <a:ext cx="1535700" cy="0"/>
          </a:xfrm>
          <a:prstGeom prst="straightConnector1">
            <a:avLst/>
          </a:prstGeom>
          <a:noFill/>
          <a:ln w="9525" cap="flat" cmpd="sng">
            <a:solidFill>
              <a:srgbClr val="E0E0E0"/>
            </a:solidFill>
            <a:prstDash val="solid"/>
            <a:round/>
            <a:headEnd type="none" w="sm" len="sm"/>
            <a:tailEnd type="none" w="sm" len="sm"/>
          </a:ln>
        </p:spPr>
      </p:cxnSp>
      <p:cxnSp>
        <p:nvCxnSpPr>
          <p:cNvPr id="827" name="Google Shape;827;p87"/>
          <p:cNvCxnSpPr/>
          <p:nvPr/>
        </p:nvCxnSpPr>
        <p:spPr>
          <a:xfrm>
            <a:off x="6379197" y="2893496"/>
            <a:ext cx="2343600" cy="0"/>
          </a:xfrm>
          <a:prstGeom prst="straightConnector1">
            <a:avLst/>
          </a:prstGeom>
          <a:noFill/>
          <a:ln w="9525" cap="flat" cmpd="sng">
            <a:solidFill>
              <a:srgbClr val="E0E0E0"/>
            </a:solidFill>
            <a:prstDash val="solid"/>
            <a:round/>
            <a:headEnd type="none" w="sm" len="sm"/>
            <a:tailEnd type="none" w="sm" len="sm"/>
          </a:ln>
        </p:spPr>
      </p:cxnSp>
      <p:sp>
        <p:nvSpPr>
          <p:cNvPr id="828" name="Google Shape;828;p87"/>
          <p:cNvSpPr txBox="1"/>
          <p:nvPr/>
        </p:nvSpPr>
        <p:spPr>
          <a:xfrm>
            <a:off x="6290475" y="2601225"/>
            <a:ext cx="20859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1200" dirty="0">
                <a:solidFill>
                  <a:schemeClr val="accent5"/>
                </a:solidFill>
                <a:latin typeface="Heiti SC Light" panose="02000000000000000000" pitchFamily="2" charset="-128"/>
                <a:ea typeface="Heiti SC Light" panose="02000000000000000000" pitchFamily="2" charset="-128"/>
                <a:cs typeface="Roboto Black"/>
                <a:sym typeface="Roboto Black"/>
              </a:rPr>
              <a:t>益处</a:t>
            </a:r>
            <a:endParaRPr sz="1200" dirty="0">
              <a:solidFill>
                <a:schemeClr val="accent5"/>
              </a:solidFill>
              <a:latin typeface="Heiti SC Light" panose="02000000000000000000" pitchFamily="2" charset="-128"/>
              <a:ea typeface="Heiti SC Light" panose="02000000000000000000" pitchFamily="2" charset="-128"/>
              <a:cs typeface="Roboto Black"/>
              <a:sym typeface="Roboto Black"/>
            </a:endParaRPr>
          </a:p>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sp>
        <p:nvSpPr>
          <p:cNvPr id="20" name="Google Shape;738;p83">
            <a:extLst>
              <a:ext uri="{FF2B5EF4-FFF2-40B4-BE49-F238E27FC236}">
                <a16:creationId xmlns:a16="http://schemas.microsoft.com/office/drawing/2014/main" id="{39964506-A972-4B43-AFAE-181A598447E0}"/>
              </a:ext>
            </a:extLst>
          </p:cNvPr>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海外语音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可编程语音播报 </a:t>
            </a:r>
            <a:r>
              <a:rPr lang="en-US" altLang="zh-CN" sz="2600" dirty="0">
                <a:latin typeface="Heiti SC Light" panose="02000000000000000000" pitchFamily="2" charset="-128"/>
                <a:ea typeface="Heiti SC Light" panose="02000000000000000000" pitchFamily="2" charset="-128"/>
              </a:rPr>
              <a:t>(TTS)</a:t>
            </a:r>
            <a:endParaRPr sz="2600" dirty="0">
              <a:latin typeface="Heiti SC Light" panose="02000000000000000000" pitchFamily="2" charset="-128"/>
              <a:ea typeface="Heiti SC Light" panose="02000000000000000000" pitchFamily="2"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6" name="Google Shape;1176;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32875" y="1242125"/>
            <a:ext cx="3512976" cy="3174476"/>
          </a:xfrm>
          <a:prstGeom prst="rect">
            <a:avLst/>
          </a:prstGeom>
          <a:noFill/>
          <a:ln>
            <a:noFill/>
          </a:ln>
        </p:spPr>
      </p:pic>
      <p:pic>
        <p:nvPicPr>
          <p:cNvPr id="1177" name="Google Shape;1177;p10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4925" y="2792637"/>
            <a:ext cx="4306193" cy="2279478"/>
          </a:xfrm>
          <a:prstGeom prst="rect">
            <a:avLst/>
          </a:prstGeom>
          <a:noFill/>
          <a:ln>
            <a:noFill/>
          </a:ln>
        </p:spPr>
      </p:pic>
      <p:pic>
        <p:nvPicPr>
          <p:cNvPr id="1178" name="Google Shape;1178;p10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2955" y="2398975"/>
            <a:ext cx="2087121" cy="2744526"/>
          </a:xfrm>
          <a:prstGeom prst="rect">
            <a:avLst/>
          </a:prstGeom>
          <a:noFill/>
          <a:ln>
            <a:noFill/>
          </a:ln>
        </p:spPr>
      </p:pic>
      <p:sp>
        <p:nvSpPr>
          <p:cNvPr id="1179" name="Google Shape;1179;p100"/>
          <p:cNvSpPr/>
          <p:nvPr/>
        </p:nvSpPr>
        <p:spPr>
          <a:xfrm>
            <a:off x="5648785" y="3223239"/>
            <a:ext cx="1582500" cy="865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rgbClr val="DD3968"/>
              </a:solidFill>
              <a:latin typeface="Heiti SC Light" panose="02000000000000000000" pitchFamily="2" charset="-128"/>
              <a:ea typeface="Heiti SC Light" panose="02000000000000000000" pitchFamily="2" charset="-128"/>
            </a:endParaRPr>
          </a:p>
        </p:txBody>
      </p:sp>
      <p:sp>
        <p:nvSpPr>
          <p:cNvPr id="1180" name="Google Shape;1180;p100"/>
          <p:cNvSpPr/>
          <p:nvPr/>
        </p:nvSpPr>
        <p:spPr>
          <a:xfrm>
            <a:off x="5648685" y="3223239"/>
            <a:ext cx="1582500" cy="194400"/>
          </a:xfrm>
          <a:prstGeom prst="roundRect">
            <a:avLst>
              <a:gd name="adj" fmla="val 917"/>
            </a:avLst>
          </a:prstGeom>
          <a:solidFill>
            <a:schemeClr val="accent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Heiti SC Light" panose="02000000000000000000" pitchFamily="2" charset="-128"/>
              <a:ea typeface="Heiti SC Light" panose="02000000000000000000" pitchFamily="2" charset="-128"/>
            </a:endParaRPr>
          </a:p>
        </p:txBody>
      </p:sp>
      <p:sp>
        <p:nvSpPr>
          <p:cNvPr id="1181" name="Google Shape;1181;p100"/>
          <p:cNvSpPr/>
          <p:nvPr/>
        </p:nvSpPr>
        <p:spPr>
          <a:xfrm>
            <a:off x="5693639" y="3286030"/>
            <a:ext cx="1466400" cy="690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solidFill>
                <a:srgbClr val="B7B7B7"/>
              </a:solidFill>
              <a:latin typeface="Heiti SC Light" panose="02000000000000000000" pitchFamily="2" charset="-128"/>
              <a:ea typeface="Heiti SC Light" panose="02000000000000000000" pitchFamily="2" charset="-128"/>
            </a:endParaRPr>
          </a:p>
        </p:txBody>
      </p:sp>
      <p:grpSp>
        <p:nvGrpSpPr>
          <p:cNvPr id="1184" name="Google Shape;1184;p100"/>
          <p:cNvGrpSpPr/>
          <p:nvPr/>
        </p:nvGrpSpPr>
        <p:grpSpPr>
          <a:xfrm>
            <a:off x="7877924" y="2586486"/>
            <a:ext cx="1009330" cy="1678414"/>
            <a:chOff x="6789250" y="3758226"/>
            <a:chExt cx="592052" cy="913224"/>
          </a:xfrm>
        </p:grpSpPr>
        <p:sp>
          <p:nvSpPr>
            <p:cNvPr id="1185" name="Google Shape;1185;p100"/>
            <p:cNvSpPr/>
            <p:nvPr/>
          </p:nvSpPr>
          <p:spPr>
            <a:xfrm>
              <a:off x="6789350" y="3764250"/>
              <a:ext cx="591000" cy="907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grpSp>
          <p:nvGrpSpPr>
            <p:cNvPr id="1186" name="Google Shape;1186;p100"/>
            <p:cNvGrpSpPr/>
            <p:nvPr/>
          </p:nvGrpSpPr>
          <p:grpSpPr>
            <a:xfrm>
              <a:off x="6789250" y="3758226"/>
              <a:ext cx="592052" cy="130270"/>
              <a:chOff x="3715955" y="2179414"/>
              <a:chExt cx="1536600" cy="338100"/>
            </a:xfrm>
          </p:grpSpPr>
          <p:sp>
            <p:nvSpPr>
              <p:cNvPr id="1187" name="Google Shape;1187;p100"/>
              <p:cNvSpPr/>
              <p:nvPr/>
            </p:nvSpPr>
            <p:spPr>
              <a:xfrm>
                <a:off x="3715955" y="2179414"/>
                <a:ext cx="1536600" cy="338100"/>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666666"/>
                  </a:solidFill>
                  <a:latin typeface="Heiti SC Light" panose="02000000000000000000" pitchFamily="2" charset="-128"/>
                  <a:ea typeface="Heiti SC Light" panose="02000000000000000000" pitchFamily="2" charset="-128"/>
                </a:endParaRPr>
              </a:p>
            </p:txBody>
          </p:sp>
          <p:sp>
            <p:nvSpPr>
              <p:cNvPr id="1188" name="Google Shape;1188;p100"/>
              <p:cNvSpPr/>
              <p:nvPr/>
            </p:nvSpPr>
            <p:spPr>
              <a:xfrm>
                <a:off x="3839075" y="2286000"/>
                <a:ext cx="1290300" cy="1236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grpSp>
        <p:sp>
          <p:nvSpPr>
            <p:cNvPr id="1189" name="Google Shape;1189;p100"/>
            <p:cNvSpPr/>
            <p:nvPr/>
          </p:nvSpPr>
          <p:spPr>
            <a:xfrm>
              <a:off x="6789775" y="3888500"/>
              <a:ext cx="591000" cy="227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190" name="Google Shape;1190;p100"/>
            <p:cNvSpPr/>
            <p:nvPr/>
          </p:nvSpPr>
          <p:spPr>
            <a:xfrm>
              <a:off x="6842275" y="4200963"/>
              <a:ext cx="258900" cy="2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191" name="Google Shape;1191;p100"/>
            <p:cNvSpPr/>
            <p:nvPr/>
          </p:nvSpPr>
          <p:spPr>
            <a:xfrm>
              <a:off x="6842275" y="4271463"/>
              <a:ext cx="258900" cy="2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192" name="Google Shape;1192;p100"/>
            <p:cNvSpPr/>
            <p:nvPr/>
          </p:nvSpPr>
          <p:spPr>
            <a:xfrm>
              <a:off x="6842275" y="4344988"/>
              <a:ext cx="258900" cy="22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grpSp>
      <p:grpSp>
        <p:nvGrpSpPr>
          <p:cNvPr id="1193" name="Google Shape;1193;p100"/>
          <p:cNvGrpSpPr/>
          <p:nvPr/>
        </p:nvGrpSpPr>
        <p:grpSpPr>
          <a:xfrm>
            <a:off x="5721361" y="3820125"/>
            <a:ext cx="181315" cy="171597"/>
            <a:chOff x="7310700" y="2791613"/>
            <a:chExt cx="399900" cy="399900"/>
          </a:xfrm>
        </p:grpSpPr>
        <p:sp>
          <p:nvSpPr>
            <p:cNvPr id="1194" name="Google Shape;1194;p100"/>
            <p:cNvSpPr/>
            <p:nvPr/>
          </p:nvSpPr>
          <p:spPr>
            <a:xfrm>
              <a:off x="7310700" y="2791613"/>
              <a:ext cx="399900" cy="399900"/>
            </a:xfrm>
            <a:prstGeom prst="ellipse">
              <a:avLst/>
            </a:prstGeom>
            <a:solidFill>
              <a:schemeClr val="dk1"/>
            </a:solidFill>
            <a:ln w="38100"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1195" name="Google Shape;1195;p10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9900" y="2850487"/>
              <a:ext cx="253397" cy="274500"/>
            </a:xfrm>
            <a:prstGeom prst="rect">
              <a:avLst/>
            </a:prstGeom>
            <a:noFill/>
            <a:ln>
              <a:noFill/>
            </a:ln>
          </p:spPr>
        </p:pic>
      </p:grpSp>
      <p:sp>
        <p:nvSpPr>
          <p:cNvPr id="1196" name="Google Shape;1196;p100"/>
          <p:cNvSpPr txBox="1"/>
          <p:nvPr/>
        </p:nvSpPr>
        <p:spPr>
          <a:xfrm>
            <a:off x="6911813" y="1547701"/>
            <a:ext cx="1767000" cy="757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ltLang="zh-CN" sz="1600" dirty="0">
                <a:solidFill>
                  <a:srgbClr val="FFFFFF"/>
                </a:solidFill>
                <a:latin typeface="Heiti SC Light" panose="02000000000000000000" pitchFamily="2" charset="-128"/>
                <a:ea typeface="Heiti SC Light" panose="02000000000000000000" pitchFamily="2" charset="-128"/>
              </a:rPr>
              <a:t>Hello</a:t>
            </a:r>
            <a:r>
              <a:rPr lang="zh-CN" altLang="en-US" sz="1600" dirty="0">
                <a:solidFill>
                  <a:srgbClr val="FFFFFF"/>
                </a:solidFill>
                <a:latin typeface="Heiti SC Light" panose="02000000000000000000" pitchFamily="2" charset="-128"/>
                <a:ea typeface="Heiti SC Light" panose="02000000000000000000" pitchFamily="2" charset="-128"/>
              </a:rPr>
              <a:t>！</a:t>
            </a:r>
            <a:endParaRPr sz="1600" dirty="0">
              <a:solidFill>
                <a:srgbClr val="FFFFFF"/>
              </a:solidFill>
              <a:latin typeface="Heiti SC Light" panose="02000000000000000000" pitchFamily="2" charset="-128"/>
              <a:ea typeface="Heiti SC Light" panose="02000000000000000000" pitchFamily="2" charset="-128"/>
            </a:endParaRPr>
          </a:p>
          <a:p>
            <a:pPr marL="0" lvl="0" indent="0" algn="ctr" rtl="0">
              <a:lnSpc>
                <a:spcPct val="115000"/>
              </a:lnSpc>
              <a:spcBef>
                <a:spcPts val="0"/>
              </a:spcBef>
              <a:spcAft>
                <a:spcPts val="0"/>
              </a:spcAft>
              <a:buNone/>
            </a:pPr>
            <a:r>
              <a:rPr lang="en-US" dirty="0">
                <a:solidFill>
                  <a:srgbClr val="FFFFFF"/>
                </a:solidFill>
                <a:latin typeface="Heiti SC Light" panose="02000000000000000000" pitchFamily="2" charset="-128"/>
                <a:ea typeface="Heiti SC Light" panose="02000000000000000000" pitchFamily="2" charset="-128"/>
              </a:rPr>
              <a:t>(415) 555-0122</a:t>
            </a:r>
            <a:endParaRPr dirty="0">
              <a:solidFill>
                <a:srgbClr val="FFFFFF"/>
              </a:solidFill>
              <a:latin typeface="Heiti SC Light" panose="02000000000000000000" pitchFamily="2" charset="-128"/>
              <a:ea typeface="Heiti SC Light" panose="02000000000000000000" pitchFamily="2" charset="-128"/>
            </a:endParaRPr>
          </a:p>
        </p:txBody>
      </p:sp>
      <p:sp>
        <p:nvSpPr>
          <p:cNvPr id="1197" name="Google Shape;1197;p100"/>
          <p:cNvSpPr txBox="1">
            <a:spLocks noGrp="1"/>
          </p:cNvSpPr>
          <p:nvPr>
            <p:ph type="body" idx="4294967295"/>
          </p:nvPr>
        </p:nvSpPr>
        <p:spPr>
          <a:xfrm>
            <a:off x="167225" y="847200"/>
            <a:ext cx="4393800" cy="3672000"/>
          </a:xfrm>
          <a:prstGeom prst="rect">
            <a:avLst/>
          </a:prstGeom>
        </p:spPr>
        <p:txBody>
          <a:bodyPr spcFirstLastPara="1" wrap="square" lIns="91425" tIns="91425" rIns="91425" bIns="91425" anchor="t" anchorCtr="0">
            <a:noAutofit/>
          </a:bodyPr>
          <a:lstStyle/>
          <a:p>
            <a:pPr marL="0" indent="0">
              <a:lnSpc>
                <a:spcPct val="115000"/>
              </a:lnSpc>
              <a:spcBef>
                <a:spcPts val="800"/>
              </a:spcBef>
              <a:buNone/>
            </a:pPr>
            <a:r>
              <a:rPr lang="zh-CN" altLang="en-US" sz="1200" dirty="0">
                <a:latin typeface="Heiti SC Light" panose="02000000000000000000" pitchFamily="2" charset="-128"/>
                <a:ea typeface="Heiti SC Light" panose="02000000000000000000" pitchFamily="2" charset="-128"/>
                <a:sym typeface="Roboto"/>
              </a:rPr>
              <a:t>益处</a:t>
            </a:r>
            <a:endParaRPr sz="1200" dirty="0">
              <a:latin typeface="Heiti SC Light" panose="02000000000000000000" pitchFamily="2" charset="-128"/>
              <a:ea typeface="Heiti SC Light" panose="02000000000000000000" pitchFamily="2" charset="-128"/>
              <a:sym typeface="Roboto"/>
            </a:endParaRPr>
          </a:p>
          <a:p>
            <a:pPr marL="457200" lvl="0" indent="-292100" algn="l" rtl="0">
              <a:lnSpc>
                <a:spcPct val="115000"/>
              </a:lnSpc>
              <a:spcBef>
                <a:spcPts val="80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节约用户成本和满意度</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提高服务质量</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增加互动</a:t>
            </a:r>
            <a:endParaRPr sz="10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0"/>
              </a:spcAft>
              <a:buClr>
                <a:schemeClr val="dk1"/>
              </a:buClr>
              <a:buSzPts val="1100"/>
              <a:buFont typeface="Arial"/>
              <a:buNone/>
            </a:pPr>
            <a:endParaRPr sz="1000" dirty="0">
              <a:latin typeface="Heiti SC Light" panose="02000000000000000000" pitchFamily="2" charset="-128"/>
              <a:ea typeface="Heiti SC Light" panose="02000000000000000000" pitchFamily="2" charset="-128"/>
            </a:endParaRPr>
          </a:p>
          <a:p>
            <a:pPr marL="0" lvl="0" indent="0">
              <a:lnSpc>
                <a:spcPct val="115000"/>
              </a:lnSpc>
              <a:spcBef>
                <a:spcPts val="800"/>
              </a:spcBef>
              <a:buNone/>
            </a:pPr>
            <a:r>
              <a:rPr lang="en-US" sz="1200" dirty="0">
                <a:latin typeface="Heiti SC Light" panose="02000000000000000000" pitchFamily="2" charset="-128"/>
                <a:ea typeface="Heiti SC Light" panose="02000000000000000000" pitchFamily="2" charset="-128"/>
                <a:sym typeface="Roboto"/>
              </a:rPr>
              <a:t>Vonage </a:t>
            </a:r>
            <a:r>
              <a:rPr lang="zh-CN" altLang="en-US" sz="1200" dirty="0">
                <a:latin typeface="Heiti SC Light" panose="02000000000000000000" pitchFamily="2" charset="-128"/>
                <a:ea typeface="Heiti SC Light" panose="02000000000000000000" pitchFamily="2" charset="-128"/>
                <a:sym typeface="Roboto"/>
              </a:rPr>
              <a:t>能提供什么帮助</a:t>
            </a:r>
            <a:endParaRPr sz="1200" dirty="0">
              <a:latin typeface="Heiti SC Light" panose="02000000000000000000" pitchFamily="2" charset="-128"/>
              <a:ea typeface="Heiti SC Light" panose="02000000000000000000" pitchFamily="2" charset="-128"/>
              <a:sym typeface="Roboto"/>
            </a:endParaRPr>
          </a:p>
          <a:p>
            <a:pPr marL="457200" lvl="0" indent="-292100" algn="l" rtl="0">
              <a:lnSpc>
                <a:spcPct val="115000"/>
              </a:lnSpc>
              <a:spcBef>
                <a:spcPts val="80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优质语音</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在全球各地打造您的本地优势</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Font typeface="Roboto Light"/>
              <a:buChar char="•"/>
            </a:pPr>
            <a:r>
              <a:rPr lang="zh-CN" altLang="en-US" sz="1000" dirty="0">
                <a:latin typeface="Heiti SC Light" panose="02000000000000000000" pitchFamily="2" charset="-128"/>
                <a:ea typeface="Heiti SC Light" panose="02000000000000000000" pitchFamily="2" charset="-128"/>
              </a:rPr>
              <a:t>适应未来</a:t>
            </a:r>
            <a:endParaRPr dirty="0">
              <a:latin typeface="Heiti SC Light" panose="02000000000000000000" pitchFamily="2" charset="-128"/>
              <a:ea typeface="Heiti SC Light" panose="02000000000000000000" pitchFamily="2" charset="-128"/>
            </a:endParaRPr>
          </a:p>
        </p:txBody>
      </p:sp>
      <p:sp>
        <p:nvSpPr>
          <p:cNvPr id="1210" name="Google Shape;1210;p100"/>
          <p:cNvSpPr/>
          <p:nvPr/>
        </p:nvSpPr>
        <p:spPr>
          <a:xfrm>
            <a:off x="5988050" y="3820125"/>
            <a:ext cx="530400" cy="1944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600" dirty="0">
                <a:solidFill>
                  <a:schemeClr val="lt1"/>
                </a:solidFill>
                <a:latin typeface="Heiti SC Light" panose="02000000000000000000" pitchFamily="2" charset="-128"/>
                <a:ea typeface="Heiti SC Light" panose="02000000000000000000" pitchFamily="2" charset="-128"/>
                <a:cs typeface="Roboto Mono Regular"/>
                <a:sym typeface="Roboto Mono Regular"/>
              </a:rPr>
              <a:t>欢迎致电</a:t>
            </a:r>
            <a:endParaRPr sz="600" dirty="0">
              <a:latin typeface="Heiti SC Light" panose="02000000000000000000" pitchFamily="2" charset="-128"/>
              <a:ea typeface="Heiti SC Light" panose="02000000000000000000" pitchFamily="2" charset="-128"/>
              <a:cs typeface="Roboto Mono Regular"/>
              <a:sym typeface="Roboto Mono Regular"/>
            </a:endParaRPr>
          </a:p>
        </p:txBody>
      </p:sp>
      <p:sp>
        <p:nvSpPr>
          <p:cNvPr id="1211" name="Google Shape;1211;p100"/>
          <p:cNvSpPr/>
          <p:nvPr/>
        </p:nvSpPr>
        <p:spPr>
          <a:xfrm>
            <a:off x="8521198" y="3400257"/>
            <a:ext cx="245400" cy="29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2" name="Google Shape;1212;p100"/>
          <p:cNvSpPr/>
          <p:nvPr/>
        </p:nvSpPr>
        <p:spPr>
          <a:xfrm>
            <a:off x="7968329" y="3092375"/>
            <a:ext cx="798300" cy="4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3" name="Google Shape;1213;p100"/>
          <p:cNvSpPr/>
          <p:nvPr/>
        </p:nvSpPr>
        <p:spPr>
          <a:xfrm>
            <a:off x="7968329" y="2993650"/>
            <a:ext cx="798300" cy="4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4" name="Google Shape;1214;p100"/>
          <p:cNvSpPr/>
          <p:nvPr/>
        </p:nvSpPr>
        <p:spPr>
          <a:xfrm>
            <a:off x="5648625" y="3400250"/>
            <a:ext cx="1582500" cy="14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5" name="Google Shape;1215;p100"/>
          <p:cNvSpPr/>
          <p:nvPr/>
        </p:nvSpPr>
        <p:spPr>
          <a:xfrm>
            <a:off x="8012113" y="3858275"/>
            <a:ext cx="710700" cy="2961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800" dirty="0">
                <a:solidFill>
                  <a:schemeClr val="lt1"/>
                </a:solidFill>
                <a:latin typeface="Heiti SC Light" panose="02000000000000000000" pitchFamily="2" charset="-128"/>
                <a:ea typeface="Heiti SC Light" panose="02000000000000000000" pitchFamily="2" charset="-128"/>
                <a:cs typeface="Roboto Mono Regular"/>
                <a:sym typeface="Roboto Mono Regular"/>
              </a:rPr>
              <a:t>欢迎致电</a:t>
            </a:r>
            <a:endParaRPr dirty="0">
              <a:latin typeface="Heiti SC Light" panose="02000000000000000000" pitchFamily="2" charset="-128"/>
              <a:ea typeface="Heiti SC Light" panose="02000000000000000000" pitchFamily="2" charset="-128"/>
              <a:cs typeface="Roboto Mono Regular"/>
              <a:sym typeface="Roboto Mono Regular"/>
            </a:endParaRPr>
          </a:p>
        </p:txBody>
      </p:sp>
      <p:sp>
        <p:nvSpPr>
          <p:cNvPr id="1216" name="Google Shape;1216;p100"/>
          <p:cNvSpPr/>
          <p:nvPr/>
        </p:nvSpPr>
        <p:spPr>
          <a:xfrm>
            <a:off x="5709375" y="3719553"/>
            <a:ext cx="926700" cy="37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7" name="Google Shape;1217;p100"/>
          <p:cNvSpPr/>
          <p:nvPr/>
        </p:nvSpPr>
        <p:spPr>
          <a:xfrm>
            <a:off x="5709378" y="3618975"/>
            <a:ext cx="926700" cy="37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1218" name="Google Shape;1218;p100"/>
          <p:cNvSpPr/>
          <p:nvPr/>
        </p:nvSpPr>
        <p:spPr>
          <a:xfrm>
            <a:off x="6786550" y="3618975"/>
            <a:ext cx="341700" cy="39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49" name="Google Shape;738;p83">
            <a:extLst>
              <a:ext uri="{FF2B5EF4-FFF2-40B4-BE49-F238E27FC236}">
                <a16:creationId xmlns:a16="http://schemas.microsoft.com/office/drawing/2014/main" id="{D45C4AB3-2570-E44D-B540-198416A97A05}"/>
              </a:ext>
            </a:extLst>
          </p:cNvPr>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海外语音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语音客服 </a:t>
            </a:r>
            <a:r>
              <a:rPr lang="en-US" altLang="zh-CN" sz="2600" dirty="0">
                <a:latin typeface="Heiti SC Light" panose="02000000000000000000" pitchFamily="2" charset="-128"/>
                <a:ea typeface="Heiti SC Light" panose="02000000000000000000" pitchFamily="2" charset="-128"/>
              </a:rPr>
              <a:t>&amp;</a:t>
            </a:r>
            <a:r>
              <a:rPr lang="zh-CN" altLang="en-US" sz="2600" dirty="0">
                <a:latin typeface="Heiti SC Light" panose="02000000000000000000" pitchFamily="2" charset="-128"/>
                <a:ea typeface="Heiti SC Light" panose="02000000000000000000" pitchFamily="2" charset="-128"/>
              </a:rPr>
              <a:t> 本地号码</a:t>
            </a:r>
            <a:endParaRPr sz="2600" dirty="0">
              <a:latin typeface="Heiti SC Light" panose="02000000000000000000" pitchFamily="2" charset="-128"/>
              <a:ea typeface="Heiti SC Light" panose="02000000000000000000" pitchFamily="2"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3"/>
          <p:cNvSpPr/>
          <p:nvPr/>
        </p:nvSpPr>
        <p:spPr>
          <a:xfrm>
            <a:off x="0" y="3216025"/>
            <a:ext cx="6774900" cy="1362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grpSp>
        <p:nvGrpSpPr>
          <p:cNvPr id="724" name="Google Shape;724;p83"/>
          <p:cNvGrpSpPr/>
          <p:nvPr/>
        </p:nvGrpSpPr>
        <p:grpSpPr>
          <a:xfrm>
            <a:off x="1191" y="2483049"/>
            <a:ext cx="8091306" cy="2203151"/>
            <a:chOff x="0" y="2861187"/>
            <a:chExt cx="10788408" cy="2846449"/>
          </a:xfrm>
        </p:grpSpPr>
        <p:cxnSp>
          <p:nvCxnSpPr>
            <p:cNvPr id="725" name="Google Shape;725;p83"/>
            <p:cNvCxnSpPr/>
            <p:nvPr/>
          </p:nvCxnSpPr>
          <p:spPr>
            <a:xfrm>
              <a:off x="0" y="2861187"/>
              <a:ext cx="9365100" cy="0"/>
            </a:xfrm>
            <a:prstGeom prst="straightConnector1">
              <a:avLst/>
            </a:prstGeom>
            <a:noFill/>
            <a:ln w="9525" cap="flat" cmpd="sng">
              <a:solidFill>
                <a:schemeClr val="accent2"/>
              </a:solidFill>
              <a:prstDash val="dot"/>
              <a:round/>
              <a:headEnd type="none" w="sm" len="sm"/>
              <a:tailEnd type="none" w="sm" len="sm"/>
            </a:ln>
          </p:spPr>
        </p:cxnSp>
        <p:sp>
          <p:nvSpPr>
            <p:cNvPr id="726" name="Google Shape;726;p83"/>
            <p:cNvSpPr/>
            <p:nvPr/>
          </p:nvSpPr>
          <p:spPr>
            <a:xfrm>
              <a:off x="7942008" y="2861187"/>
              <a:ext cx="2846400" cy="2846400"/>
            </a:xfrm>
            <a:prstGeom prst="arc">
              <a:avLst>
                <a:gd name="adj1" fmla="val 16200000"/>
                <a:gd name="adj2" fmla="val 5447265"/>
              </a:avLst>
            </a:prstGeom>
            <a:noFill/>
            <a:ln w="9525" cap="flat" cmpd="sng">
              <a:solidFill>
                <a:schemeClr val="accent2"/>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Heiti SC Light" panose="02000000000000000000" pitchFamily="2" charset="-128"/>
                <a:ea typeface="Heiti SC Light" panose="02000000000000000000" pitchFamily="2" charset="-128"/>
                <a:sym typeface="Arial"/>
              </a:endParaRPr>
            </a:p>
          </p:txBody>
        </p:sp>
        <p:cxnSp>
          <p:nvCxnSpPr>
            <p:cNvPr id="727" name="Google Shape;727;p83"/>
            <p:cNvCxnSpPr/>
            <p:nvPr/>
          </p:nvCxnSpPr>
          <p:spPr>
            <a:xfrm>
              <a:off x="696912" y="5707636"/>
              <a:ext cx="8668500" cy="0"/>
            </a:xfrm>
            <a:prstGeom prst="straightConnector1">
              <a:avLst/>
            </a:prstGeom>
            <a:noFill/>
            <a:ln w="9525" cap="flat" cmpd="sng">
              <a:solidFill>
                <a:schemeClr val="accent2"/>
              </a:solidFill>
              <a:prstDash val="dot"/>
              <a:round/>
              <a:headEnd type="none" w="sm" len="sm"/>
              <a:tailEnd type="none" w="sm" len="sm"/>
            </a:ln>
          </p:spPr>
        </p:cxnSp>
      </p:grpSp>
      <p:sp>
        <p:nvSpPr>
          <p:cNvPr id="728" name="Google Shape;728;p83"/>
          <p:cNvSpPr/>
          <p:nvPr/>
        </p:nvSpPr>
        <p:spPr>
          <a:xfrm rot="8100704">
            <a:off x="5160300" y="1079928"/>
            <a:ext cx="1036265" cy="1036265"/>
          </a:xfrm>
          <a:prstGeom prst="teardrop">
            <a:avLst>
              <a:gd name="adj" fmla="val 100000"/>
            </a:avLst>
          </a:prstGeom>
          <a:solidFill>
            <a:srgbClr val="EFEFEF"/>
          </a:solidFill>
          <a:ln w="38100" cap="flat" cmpd="sng">
            <a:solidFill>
              <a:srgbClr val="EFEFE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729" name="Google Shape;729;p83"/>
          <p:cNvSpPr txBox="1"/>
          <p:nvPr/>
        </p:nvSpPr>
        <p:spPr>
          <a:xfrm>
            <a:off x="6261398" y="1312650"/>
            <a:ext cx="2526300" cy="43742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但如果失去掌控，交易双方很容易私下取得联系，抛开您完成交易。</a:t>
            </a:r>
            <a:endParaRPr sz="1100" u="none" strike="noStrike" cap="none" dirty="0">
              <a:solidFill>
                <a:schemeClr val="tx1"/>
              </a:solidFill>
              <a:latin typeface="Heiti SC Light" panose="02000000000000000000" pitchFamily="2" charset="-128"/>
              <a:ea typeface="Heiti SC Light" panose="02000000000000000000" pitchFamily="2" charset="-128"/>
              <a:cs typeface="Roboto Light"/>
              <a:sym typeface="Roboto Light"/>
            </a:endParaRPr>
          </a:p>
        </p:txBody>
      </p:sp>
      <p:sp>
        <p:nvSpPr>
          <p:cNvPr id="730" name="Google Shape;730;p83"/>
          <p:cNvSpPr txBox="1"/>
          <p:nvPr/>
        </p:nvSpPr>
        <p:spPr>
          <a:xfrm>
            <a:off x="472775" y="1314226"/>
            <a:ext cx="2215200" cy="38437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用户想要联系您平台上的商家。</a:t>
            </a:r>
            <a:endParaRPr sz="1100" u="none" strike="noStrike" cap="none" dirty="0">
              <a:solidFill>
                <a:schemeClr val="tx1"/>
              </a:solidFill>
              <a:latin typeface="Heiti SC Light" panose="02000000000000000000" pitchFamily="2" charset="-128"/>
              <a:ea typeface="Heiti SC Light" panose="02000000000000000000" pitchFamily="2" charset="-128"/>
              <a:cs typeface="Roboto Light"/>
              <a:sym typeface="Roboto Light"/>
            </a:endParaRPr>
          </a:p>
        </p:txBody>
      </p:sp>
      <p:sp>
        <p:nvSpPr>
          <p:cNvPr id="731" name="Google Shape;731;p83"/>
          <p:cNvSpPr/>
          <p:nvPr/>
        </p:nvSpPr>
        <p:spPr>
          <a:xfrm rot="8100704">
            <a:off x="2833446" y="1079929"/>
            <a:ext cx="1036265" cy="1036265"/>
          </a:xfrm>
          <a:prstGeom prst="teardrop">
            <a:avLst>
              <a:gd name="adj" fmla="val 100000"/>
            </a:avLst>
          </a:prstGeom>
          <a:solidFill>
            <a:srgbClr val="EFEFEF"/>
          </a:solidFill>
          <a:ln w="38100" cap="flat" cmpd="sng">
            <a:solidFill>
              <a:srgbClr val="EFEFE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732" name="Google Shape;732;p83"/>
          <p:cNvSpPr/>
          <p:nvPr/>
        </p:nvSpPr>
        <p:spPr>
          <a:xfrm>
            <a:off x="1550575" y="4135925"/>
            <a:ext cx="941416" cy="392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2"/>
              </a:buClr>
              <a:buSzPts val="1100"/>
              <a:buFont typeface="Roboto Light"/>
              <a:buNone/>
            </a:pPr>
            <a:r>
              <a:rPr lang="zh-CN" altLang="en-US" sz="1100" dirty="0">
                <a:solidFill>
                  <a:schemeClr val="accent5"/>
                </a:solidFill>
                <a:latin typeface="Heiti SC Light" panose="02000000000000000000" pitchFamily="2" charset="-128"/>
                <a:ea typeface="Heiti SC Light" panose="02000000000000000000" pitchFamily="2" charset="-128"/>
                <a:cs typeface="Roboto"/>
                <a:sym typeface="Roboto"/>
              </a:rPr>
              <a:t>发掘新洞察</a:t>
            </a:r>
            <a:endParaRPr sz="1100" dirty="0">
              <a:solidFill>
                <a:schemeClr val="accent5"/>
              </a:solidFill>
              <a:latin typeface="Heiti SC Light" panose="02000000000000000000" pitchFamily="2" charset="-128"/>
              <a:ea typeface="Heiti SC Light" panose="02000000000000000000" pitchFamily="2" charset="-128"/>
              <a:cs typeface="Roboto"/>
              <a:sym typeface="Roboto"/>
            </a:endParaRPr>
          </a:p>
        </p:txBody>
      </p:sp>
      <p:sp>
        <p:nvSpPr>
          <p:cNvPr id="733" name="Google Shape;733;p83"/>
          <p:cNvSpPr/>
          <p:nvPr/>
        </p:nvSpPr>
        <p:spPr>
          <a:xfrm>
            <a:off x="443225" y="4132975"/>
            <a:ext cx="1047900" cy="392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2"/>
              </a:buClr>
              <a:buSzPts val="1100"/>
              <a:buFont typeface="Roboto Light"/>
              <a:buNone/>
            </a:pPr>
            <a:r>
              <a:rPr lang="zh-CN" altLang="en-US" sz="1100" u="none" strike="noStrike" cap="none" dirty="0">
                <a:solidFill>
                  <a:schemeClr val="accent5"/>
                </a:solidFill>
                <a:latin typeface="Heiti SC Light" panose="02000000000000000000" pitchFamily="2" charset="-128"/>
                <a:ea typeface="Heiti SC Light" panose="02000000000000000000" pitchFamily="2" charset="-128"/>
                <a:cs typeface="Roboto"/>
                <a:sym typeface="Roboto"/>
              </a:rPr>
              <a:t>避免收益漏损</a:t>
            </a:r>
            <a:endParaRPr sz="1100" dirty="0">
              <a:solidFill>
                <a:schemeClr val="accent5"/>
              </a:solidFill>
              <a:latin typeface="Heiti SC Light" panose="02000000000000000000" pitchFamily="2" charset="-128"/>
              <a:ea typeface="Heiti SC Light" panose="02000000000000000000" pitchFamily="2" charset="-128"/>
              <a:cs typeface="Roboto"/>
              <a:sym typeface="Roboto"/>
            </a:endParaRPr>
          </a:p>
        </p:txBody>
      </p:sp>
      <p:sp>
        <p:nvSpPr>
          <p:cNvPr id="734" name="Google Shape;734;p83"/>
          <p:cNvSpPr/>
          <p:nvPr/>
        </p:nvSpPr>
        <p:spPr>
          <a:xfrm>
            <a:off x="2582324" y="4125500"/>
            <a:ext cx="1065227" cy="434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2"/>
              </a:buClr>
              <a:buSzPts val="1100"/>
              <a:buFont typeface="Roboto Light"/>
              <a:buNone/>
            </a:pPr>
            <a:r>
              <a:rPr lang="zh-CN" altLang="en-US" sz="1100" dirty="0">
                <a:solidFill>
                  <a:schemeClr val="accent5"/>
                </a:solidFill>
                <a:latin typeface="Heiti SC Light" panose="02000000000000000000" pitchFamily="2" charset="-128"/>
                <a:ea typeface="Heiti SC Light" panose="02000000000000000000" pitchFamily="2" charset="-128"/>
                <a:cs typeface="Roboto"/>
                <a:sym typeface="Roboto"/>
              </a:rPr>
              <a:t>保护用户隐私</a:t>
            </a:r>
            <a:endParaRPr sz="1100" dirty="0">
              <a:solidFill>
                <a:schemeClr val="accent5"/>
              </a:solidFill>
              <a:latin typeface="Heiti SC Light" panose="02000000000000000000" pitchFamily="2" charset="-128"/>
              <a:ea typeface="Heiti SC Light" panose="02000000000000000000" pitchFamily="2" charset="-128"/>
              <a:cs typeface="Roboto"/>
              <a:sym typeface="Roboto"/>
            </a:endParaRPr>
          </a:p>
        </p:txBody>
      </p:sp>
      <p:sp>
        <p:nvSpPr>
          <p:cNvPr id="735" name="Google Shape;735;p83"/>
          <p:cNvSpPr txBox="1"/>
          <p:nvPr/>
        </p:nvSpPr>
        <p:spPr>
          <a:xfrm>
            <a:off x="472775" y="2604926"/>
            <a:ext cx="3480000" cy="600288"/>
          </a:xfrm>
          <a:prstGeom prst="rect">
            <a:avLst/>
          </a:prstGeom>
          <a:noFill/>
          <a:ln>
            <a:noFill/>
          </a:ln>
        </p:spPr>
        <p:txBody>
          <a:bodyPr spcFirstLastPara="1" wrap="square" lIns="68575" tIns="34275" rIns="68575" bIns="34275" anchor="t" anchorCtr="0">
            <a:noAutofit/>
          </a:bodyPr>
          <a:lstStyle/>
          <a:p>
            <a:pPr lvl="0">
              <a:buClr>
                <a:schemeClr val="accent2"/>
              </a:buClr>
              <a:buSzPts val="1100"/>
            </a:pPr>
            <a:r>
              <a:rPr lang="en-US" altLang="zh-CN" sz="1100" dirty="0">
                <a:solidFill>
                  <a:schemeClr val="tx1"/>
                </a:solidFill>
                <a:latin typeface="Heiti SC Light" panose="02000000000000000000" pitchFamily="2" charset="-128"/>
                <a:ea typeface="Heiti SC Light" panose="02000000000000000000" pitchFamily="2" charset="-128"/>
                <a:cs typeface="Roboto"/>
                <a:sym typeface="Roboto"/>
              </a:rPr>
              <a:t>Vonage </a:t>
            </a: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支持用户在不泄露电话号码的情况下通过电话联系，以此加强隐私保护和避免台下交易</a:t>
            </a:r>
          </a:p>
        </p:txBody>
      </p:sp>
      <p:sp>
        <p:nvSpPr>
          <p:cNvPr id="736" name="Google Shape;736;p83"/>
          <p:cNvSpPr txBox="1"/>
          <p:nvPr/>
        </p:nvSpPr>
        <p:spPr>
          <a:xfrm>
            <a:off x="4295275" y="3567075"/>
            <a:ext cx="2275249" cy="1362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Roboto Light"/>
              <a:buNone/>
            </a:pPr>
            <a:r>
              <a:rPr lang="zh-CN" altLang="en-US" sz="1100" dirty="0">
                <a:solidFill>
                  <a:schemeClr val="accent3"/>
                </a:solidFill>
                <a:latin typeface="Heiti SC Light" panose="02000000000000000000" pitchFamily="2" charset="-128"/>
                <a:ea typeface="Heiti SC Light" panose="02000000000000000000" pitchFamily="2" charset="-128"/>
                <a:cs typeface="Roboto Light"/>
                <a:sym typeface="Roboto Light"/>
              </a:rPr>
              <a:t>私下交易不仅有暴露用户隐私的风险，还会给您造成收益损失。</a:t>
            </a:r>
            <a:endParaRPr sz="1100" dirty="0">
              <a:solidFill>
                <a:schemeClr val="accent3"/>
              </a:solidFill>
              <a:latin typeface="Heiti SC Light" panose="02000000000000000000" pitchFamily="2" charset="-128"/>
              <a:ea typeface="Heiti SC Light" panose="02000000000000000000" pitchFamily="2" charset="-128"/>
            </a:endParaRPr>
          </a:p>
          <a:p>
            <a:pPr marL="0" marR="0" lvl="0" indent="0" algn="r" rtl="0">
              <a:lnSpc>
                <a:spcPct val="100000"/>
              </a:lnSpc>
              <a:spcBef>
                <a:spcPts val="0"/>
              </a:spcBef>
              <a:spcAft>
                <a:spcPts val="0"/>
              </a:spcAft>
              <a:buClr>
                <a:schemeClr val="accent2"/>
              </a:buClr>
              <a:buSzPts val="1100"/>
              <a:buFont typeface="Roboto"/>
              <a:buNone/>
            </a:pPr>
            <a:r>
              <a:rPr lang="zh-CN" altLang="en-US" sz="1100" dirty="0">
                <a:solidFill>
                  <a:schemeClr val="accent5"/>
                </a:solidFill>
                <a:latin typeface="Heiti SC Light" panose="02000000000000000000" pitchFamily="2" charset="-128"/>
                <a:ea typeface="Heiti SC Light" panose="02000000000000000000" pitchFamily="2" charset="-128"/>
                <a:cs typeface="Roboto"/>
                <a:sym typeface="Roboto"/>
              </a:rPr>
              <a:t>好在 </a:t>
            </a:r>
            <a:r>
              <a:rPr lang="en-US" sz="1100" dirty="0">
                <a:solidFill>
                  <a:schemeClr val="accent5"/>
                </a:solidFill>
                <a:latin typeface="Heiti SC Light" panose="02000000000000000000" pitchFamily="2" charset="-128"/>
                <a:ea typeface="Heiti SC Light" panose="02000000000000000000" pitchFamily="2" charset="-128"/>
                <a:cs typeface="Roboto"/>
                <a:sym typeface="Roboto"/>
              </a:rPr>
              <a:t>Vonage</a:t>
            </a:r>
            <a:r>
              <a:rPr lang="zh-CN" altLang="en-US" sz="1100" dirty="0">
                <a:solidFill>
                  <a:schemeClr val="accent5"/>
                </a:solidFill>
                <a:latin typeface="Heiti SC Light" panose="02000000000000000000" pitchFamily="2" charset="-128"/>
                <a:ea typeface="Heiti SC Light" panose="02000000000000000000" pitchFamily="2" charset="-128"/>
                <a:cs typeface="Roboto"/>
                <a:sym typeface="Roboto"/>
              </a:rPr>
              <a:t> 能帮助避免这些问题。</a:t>
            </a:r>
            <a:endParaRPr sz="1100" u="none" strike="noStrike" cap="none" dirty="0">
              <a:solidFill>
                <a:schemeClr val="accent5"/>
              </a:solidFill>
              <a:latin typeface="Heiti SC Light" panose="02000000000000000000" pitchFamily="2" charset="-128"/>
              <a:ea typeface="Heiti SC Light" panose="02000000000000000000" pitchFamily="2" charset="-128"/>
              <a:cs typeface="Roboto"/>
              <a:sym typeface="Roboto"/>
            </a:endParaRPr>
          </a:p>
        </p:txBody>
      </p:sp>
      <p:pic>
        <p:nvPicPr>
          <p:cNvPr id="737" name="Google Shape;737;p83" descr="passengerUX.png"/>
          <p:cNvPicPr preferRelativeResize="0"/>
          <p:nvPr/>
        </p:nvPicPr>
        <p:blipFill rotWithShape="1">
          <a:blip r:embed="rId3" cstate="screen">
            <a:alphaModFix/>
            <a:extLst>
              <a:ext uri="{28A0092B-C50C-407E-A947-70E740481C1C}">
                <a14:useLocalDpi xmlns:a14="http://schemas.microsoft.com/office/drawing/2010/main"/>
              </a:ext>
            </a:extLst>
          </a:blip>
          <a:srcRect t="10362" b="-1107"/>
          <a:stretch/>
        </p:blipFill>
        <p:spPr>
          <a:xfrm>
            <a:off x="6650375" y="2761700"/>
            <a:ext cx="1561824" cy="2404001"/>
          </a:xfrm>
          <a:prstGeom prst="rect">
            <a:avLst/>
          </a:prstGeom>
          <a:noFill/>
          <a:ln>
            <a:noFill/>
          </a:ln>
        </p:spPr>
      </p:pic>
      <p:sp>
        <p:nvSpPr>
          <p:cNvPr id="738" name="Google Shape;738;p83"/>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海外语音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隐匿号码通话</a:t>
            </a:r>
            <a:endParaRPr sz="2600" dirty="0">
              <a:latin typeface="Heiti SC Light" panose="02000000000000000000" pitchFamily="2" charset="-128"/>
              <a:ea typeface="Heiti SC Light" panose="02000000000000000000" pitchFamily="2" charset="-128"/>
            </a:endParaRPr>
          </a:p>
        </p:txBody>
      </p:sp>
      <p:pic>
        <p:nvPicPr>
          <p:cNvPr id="739" name="Google Shape;739;p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21300" y="1119325"/>
            <a:ext cx="914400" cy="914380"/>
          </a:xfrm>
          <a:prstGeom prst="rect">
            <a:avLst/>
          </a:prstGeom>
          <a:noFill/>
          <a:ln>
            <a:noFill/>
          </a:ln>
          <a:effectLst>
            <a:outerShdw blurRad="57150" dist="19050" dir="5400000" algn="bl" rotWithShape="0">
              <a:srgbClr val="000000">
                <a:alpha val="50000"/>
              </a:srgbClr>
            </a:outerShdw>
          </a:effectLst>
        </p:spPr>
      </p:pic>
      <p:pic>
        <p:nvPicPr>
          <p:cNvPr id="740" name="Google Shape;740;p8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894375" y="1119310"/>
            <a:ext cx="914402" cy="914402"/>
          </a:xfrm>
          <a:prstGeom prst="rect">
            <a:avLst/>
          </a:prstGeom>
          <a:noFill/>
          <a:ln>
            <a:noFill/>
          </a:ln>
          <a:effectLst>
            <a:outerShdw blurRad="57150" dist="19050" dir="5400000" algn="bl" rotWithShape="0">
              <a:srgbClr val="000000">
                <a:alpha val="50000"/>
              </a:srgbClr>
            </a:outerShdw>
          </a:effectLst>
        </p:spPr>
      </p:pic>
      <p:pic>
        <p:nvPicPr>
          <p:cNvPr id="741" name="Google Shape;741;p8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570525" y="2680200"/>
            <a:ext cx="1715625" cy="2463300"/>
          </a:xfrm>
          <a:prstGeom prst="rect">
            <a:avLst/>
          </a:prstGeom>
          <a:noFill/>
          <a:ln>
            <a:noFill/>
          </a:ln>
        </p:spPr>
      </p:pic>
      <p:sp>
        <p:nvSpPr>
          <p:cNvPr id="742" name="Google Shape;742;p83"/>
          <p:cNvSpPr/>
          <p:nvPr/>
        </p:nvSpPr>
        <p:spPr>
          <a:xfrm>
            <a:off x="2633475" y="3289438"/>
            <a:ext cx="812100" cy="8121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743" name="Google Shape;743;p8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849900" y="3430626"/>
            <a:ext cx="379250" cy="529742"/>
          </a:xfrm>
          <a:prstGeom prst="rect">
            <a:avLst/>
          </a:prstGeom>
          <a:noFill/>
          <a:ln>
            <a:noFill/>
          </a:ln>
        </p:spPr>
      </p:pic>
      <p:sp>
        <p:nvSpPr>
          <p:cNvPr id="744" name="Google Shape;744;p83"/>
          <p:cNvSpPr/>
          <p:nvPr/>
        </p:nvSpPr>
        <p:spPr>
          <a:xfrm>
            <a:off x="1550563" y="3289438"/>
            <a:ext cx="812100" cy="8121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745" name="Google Shape;745;p8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727963" y="3488525"/>
            <a:ext cx="504313" cy="434607"/>
          </a:xfrm>
          <a:prstGeom prst="rect">
            <a:avLst/>
          </a:prstGeom>
          <a:noFill/>
          <a:ln>
            <a:noFill/>
          </a:ln>
        </p:spPr>
      </p:pic>
      <p:sp>
        <p:nvSpPr>
          <p:cNvPr id="746" name="Google Shape;746;p83"/>
          <p:cNvSpPr/>
          <p:nvPr/>
        </p:nvSpPr>
        <p:spPr>
          <a:xfrm>
            <a:off x="544463" y="3313388"/>
            <a:ext cx="812100" cy="8121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747" name="Google Shape;747;p8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30782" y="3473225"/>
            <a:ext cx="472794" cy="529750"/>
          </a:xfrm>
          <a:prstGeom prst="rect">
            <a:avLst/>
          </a:prstGeom>
          <a:noFill/>
          <a:ln>
            <a:noFill/>
          </a:ln>
        </p:spPr>
      </p:pic>
      <p:sp>
        <p:nvSpPr>
          <p:cNvPr id="748" name="Google Shape;748;p83"/>
          <p:cNvSpPr/>
          <p:nvPr/>
        </p:nvSpPr>
        <p:spPr>
          <a:xfrm rot="5400000">
            <a:off x="4431908" y="1497906"/>
            <a:ext cx="280200" cy="157200"/>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749" name="Google Shape;749;p83"/>
          <p:cNvSpPr/>
          <p:nvPr/>
        </p:nvSpPr>
        <p:spPr>
          <a:xfrm rot="-5400000">
            <a:off x="8312908" y="3726431"/>
            <a:ext cx="280200" cy="157200"/>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750" name="Google Shape;750;p83"/>
          <p:cNvSpPr/>
          <p:nvPr/>
        </p:nvSpPr>
        <p:spPr>
          <a:xfrm rot="-5400000">
            <a:off x="3786883" y="3726431"/>
            <a:ext cx="280200" cy="157200"/>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403" name="Google Shape;403;p70"/>
          <p:cNvGrpSpPr/>
          <p:nvPr/>
        </p:nvGrpSpPr>
        <p:grpSpPr>
          <a:xfrm>
            <a:off x="2060100" y="2340558"/>
            <a:ext cx="7083900" cy="1248104"/>
            <a:chOff x="1835825" y="1676971"/>
            <a:chExt cx="7083900" cy="1248104"/>
          </a:xfrm>
        </p:grpSpPr>
        <p:sp>
          <p:nvSpPr>
            <p:cNvPr id="404" name="Google Shape;404;p70"/>
            <p:cNvSpPr/>
            <p:nvPr/>
          </p:nvSpPr>
          <p:spPr>
            <a:xfrm>
              <a:off x="1835825" y="1676971"/>
              <a:ext cx="7083900" cy="1200900"/>
            </a:xfrm>
            <a:prstGeom prst="roundRect">
              <a:avLst>
                <a:gd name="adj" fmla="val 16667"/>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endParaRPr sz="1000" dirty="0">
                <a:latin typeface="Heiti SC Light" panose="02000000000000000000" pitchFamily="2" charset="-128"/>
                <a:ea typeface="Heiti SC Light" panose="02000000000000000000" pitchFamily="2" charset="-128"/>
                <a:cs typeface="Montserrat Medium"/>
                <a:sym typeface="Montserrat Medium"/>
              </a:endParaRPr>
            </a:p>
          </p:txBody>
        </p:sp>
        <p:sp>
          <p:nvSpPr>
            <p:cNvPr id="405" name="Google Shape;405;p70"/>
            <p:cNvSpPr/>
            <p:nvPr/>
          </p:nvSpPr>
          <p:spPr>
            <a:xfrm>
              <a:off x="3611883" y="2024321"/>
              <a:ext cx="404397" cy="233557"/>
            </a:xfrm>
            <a:custGeom>
              <a:avLst/>
              <a:gdLst/>
              <a:ahLst/>
              <a:cxnLst/>
              <a:rect l="l" t="t" r="r" b="b"/>
              <a:pathLst>
                <a:path w="203470" h="117513" extrusionOk="0">
                  <a:moveTo>
                    <a:pt x="77575" y="22024"/>
                  </a:moveTo>
                  <a:cubicBezTo>
                    <a:pt x="77575" y="17915"/>
                    <a:pt x="81191" y="14299"/>
                    <a:pt x="85300" y="14463"/>
                  </a:cubicBezTo>
                  <a:cubicBezTo>
                    <a:pt x="89573" y="14463"/>
                    <a:pt x="93024" y="17915"/>
                    <a:pt x="93024" y="22188"/>
                  </a:cubicBezTo>
                  <a:cubicBezTo>
                    <a:pt x="93024" y="26297"/>
                    <a:pt x="89409" y="29913"/>
                    <a:pt x="85300" y="29748"/>
                  </a:cubicBezTo>
                  <a:cubicBezTo>
                    <a:pt x="81027" y="29748"/>
                    <a:pt x="77575" y="26133"/>
                    <a:pt x="77575" y="22024"/>
                  </a:cubicBezTo>
                  <a:close/>
                  <a:moveTo>
                    <a:pt x="72480" y="86614"/>
                  </a:moveTo>
                  <a:cubicBezTo>
                    <a:pt x="73466" y="86614"/>
                    <a:pt x="74288" y="86614"/>
                    <a:pt x="75274" y="86614"/>
                  </a:cubicBezTo>
                  <a:cubicBezTo>
                    <a:pt x="90723" y="86614"/>
                    <a:pt x="106173" y="86614"/>
                    <a:pt x="121786" y="86614"/>
                  </a:cubicBezTo>
                  <a:cubicBezTo>
                    <a:pt x="137728" y="86614"/>
                    <a:pt x="153671" y="86614"/>
                    <a:pt x="169613" y="86614"/>
                  </a:cubicBezTo>
                  <a:cubicBezTo>
                    <a:pt x="170928" y="86614"/>
                    <a:pt x="172242" y="86286"/>
                    <a:pt x="173393" y="85628"/>
                  </a:cubicBezTo>
                  <a:cubicBezTo>
                    <a:pt x="175201" y="84478"/>
                    <a:pt x="175858" y="82013"/>
                    <a:pt x="175201" y="80040"/>
                  </a:cubicBezTo>
                  <a:cubicBezTo>
                    <a:pt x="174543" y="77904"/>
                    <a:pt x="172736" y="76425"/>
                    <a:pt x="170435" y="76425"/>
                  </a:cubicBezTo>
                  <a:cubicBezTo>
                    <a:pt x="164847" y="76425"/>
                    <a:pt x="159259" y="76425"/>
                    <a:pt x="153835" y="76425"/>
                  </a:cubicBezTo>
                  <a:cubicBezTo>
                    <a:pt x="127045" y="76425"/>
                    <a:pt x="100256" y="76425"/>
                    <a:pt x="73466" y="76425"/>
                  </a:cubicBezTo>
                  <a:cubicBezTo>
                    <a:pt x="71987" y="76425"/>
                    <a:pt x="70672" y="76589"/>
                    <a:pt x="69522" y="77575"/>
                  </a:cubicBezTo>
                  <a:cubicBezTo>
                    <a:pt x="67878" y="78890"/>
                    <a:pt x="67221" y="81026"/>
                    <a:pt x="67878" y="83163"/>
                  </a:cubicBezTo>
                  <a:cubicBezTo>
                    <a:pt x="68536" y="85300"/>
                    <a:pt x="70344" y="86614"/>
                    <a:pt x="72480" y="86614"/>
                  </a:cubicBezTo>
                  <a:close/>
                  <a:moveTo>
                    <a:pt x="198539" y="12656"/>
                  </a:moveTo>
                  <a:lnTo>
                    <a:pt x="185884" y="0"/>
                  </a:lnTo>
                  <a:cubicBezTo>
                    <a:pt x="187363" y="2466"/>
                    <a:pt x="188185" y="5260"/>
                    <a:pt x="188185" y="8382"/>
                  </a:cubicBezTo>
                  <a:lnTo>
                    <a:pt x="188185" y="85628"/>
                  </a:lnTo>
                  <a:cubicBezTo>
                    <a:pt x="188185" y="94668"/>
                    <a:pt x="180624" y="102064"/>
                    <a:pt x="171585" y="102064"/>
                  </a:cubicBezTo>
                  <a:lnTo>
                    <a:pt x="56374" y="102064"/>
                  </a:lnTo>
                  <a:cubicBezTo>
                    <a:pt x="53415" y="102064"/>
                    <a:pt x="50621" y="101242"/>
                    <a:pt x="48156" y="99763"/>
                  </a:cubicBezTo>
                  <a:lnTo>
                    <a:pt x="60811" y="112418"/>
                  </a:lnTo>
                  <a:cubicBezTo>
                    <a:pt x="63605" y="115541"/>
                    <a:pt x="67714" y="117513"/>
                    <a:pt x="72316" y="117513"/>
                  </a:cubicBezTo>
                  <a:lnTo>
                    <a:pt x="182761" y="117513"/>
                  </a:lnTo>
                  <a:cubicBezTo>
                    <a:pt x="194266" y="117513"/>
                    <a:pt x="203470" y="108145"/>
                    <a:pt x="203470" y="96804"/>
                  </a:cubicBezTo>
                  <a:lnTo>
                    <a:pt x="203470" y="24325"/>
                  </a:lnTo>
                  <a:cubicBezTo>
                    <a:pt x="203470" y="19723"/>
                    <a:pt x="201662" y="15614"/>
                    <a:pt x="198539" y="12656"/>
                  </a:cubicBezTo>
                  <a:close/>
                  <a:moveTo>
                    <a:pt x="1" y="101899"/>
                  </a:moveTo>
                  <a:lnTo>
                    <a:pt x="37966" y="79383"/>
                  </a:lnTo>
                  <a:lnTo>
                    <a:pt x="37966" y="25639"/>
                  </a:lnTo>
                  <a:lnTo>
                    <a:pt x="1" y="3945"/>
                  </a:ln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06" name="Google Shape;406;p70"/>
            <p:cNvSpPr/>
            <p:nvPr/>
          </p:nvSpPr>
          <p:spPr>
            <a:xfrm>
              <a:off x="4773942" y="1962264"/>
              <a:ext cx="360097" cy="352386"/>
            </a:xfrm>
            <a:custGeom>
              <a:avLst/>
              <a:gdLst/>
              <a:ahLst/>
              <a:cxnLst/>
              <a:rect l="l" t="t" r="r" b="b"/>
              <a:pathLst>
                <a:path w="207250" h="202812" extrusionOk="0">
                  <a:moveTo>
                    <a:pt x="18243" y="134605"/>
                  </a:moveTo>
                  <a:lnTo>
                    <a:pt x="56702" y="134605"/>
                  </a:lnTo>
                  <a:lnTo>
                    <a:pt x="56702" y="157450"/>
                  </a:lnTo>
                  <a:lnTo>
                    <a:pt x="41910" y="157450"/>
                  </a:lnTo>
                  <a:cubicBezTo>
                    <a:pt x="32706" y="157450"/>
                    <a:pt x="24324" y="153670"/>
                    <a:pt x="18243" y="147425"/>
                  </a:cubicBezTo>
                  <a:lnTo>
                    <a:pt x="0" y="129346"/>
                  </a:lnTo>
                  <a:cubicBezTo>
                    <a:pt x="5259" y="132633"/>
                    <a:pt x="11505" y="134605"/>
                    <a:pt x="18243" y="134605"/>
                  </a:cubicBezTo>
                  <a:close/>
                  <a:moveTo>
                    <a:pt x="197224" y="18243"/>
                  </a:moveTo>
                  <a:lnTo>
                    <a:pt x="179145" y="0"/>
                  </a:lnTo>
                  <a:cubicBezTo>
                    <a:pt x="182432" y="5259"/>
                    <a:pt x="184404" y="11505"/>
                    <a:pt x="184404" y="18079"/>
                  </a:cubicBezTo>
                  <a:lnTo>
                    <a:pt x="184404" y="100584"/>
                  </a:lnTo>
                  <a:cubicBezTo>
                    <a:pt x="184404" y="119320"/>
                    <a:pt x="169119" y="134605"/>
                    <a:pt x="150383" y="134605"/>
                  </a:cubicBezTo>
                  <a:lnTo>
                    <a:pt x="111267" y="134605"/>
                  </a:lnTo>
                  <a:lnTo>
                    <a:pt x="58181" y="179638"/>
                  </a:lnTo>
                  <a:lnTo>
                    <a:pt x="81355" y="202812"/>
                  </a:lnTo>
                  <a:lnTo>
                    <a:pt x="134605" y="157450"/>
                  </a:lnTo>
                  <a:lnTo>
                    <a:pt x="165010" y="157450"/>
                  </a:lnTo>
                  <a:cubicBezTo>
                    <a:pt x="188349" y="157450"/>
                    <a:pt x="207249" y="138550"/>
                    <a:pt x="207249" y="115211"/>
                  </a:cubicBezTo>
                  <a:lnTo>
                    <a:pt x="207249" y="41910"/>
                  </a:lnTo>
                  <a:cubicBezTo>
                    <a:pt x="207249" y="32542"/>
                    <a:pt x="203305" y="24160"/>
                    <a:pt x="197224" y="18243"/>
                  </a:cubicBezTo>
                  <a:close/>
                  <a:moveTo>
                    <a:pt x="29584" y="39280"/>
                  </a:moveTo>
                  <a:cubicBezTo>
                    <a:pt x="30734" y="39280"/>
                    <a:pt x="31885" y="39280"/>
                    <a:pt x="33035" y="39280"/>
                  </a:cubicBezTo>
                  <a:cubicBezTo>
                    <a:pt x="52757" y="39280"/>
                    <a:pt x="72480" y="39280"/>
                    <a:pt x="92038" y="39280"/>
                  </a:cubicBezTo>
                  <a:cubicBezTo>
                    <a:pt x="112418" y="39280"/>
                    <a:pt x="132633" y="39280"/>
                    <a:pt x="152848" y="39280"/>
                  </a:cubicBezTo>
                  <a:cubicBezTo>
                    <a:pt x="154492" y="39280"/>
                    <a:pt x="156300" y="38787"/>
                    <a:pt x="157615" y="37966"/>
                  </a:cubicBezTo>
                  <a:cubicBezTo>
                    <a:pt x="160080" y="36651"/>
                    <a:pt x="160902" y="33528"/>
                    <a:pt x="160080" y="30898"/>
                  </a:cubicBezTo>
                  <a:cubicBezTo>
                    <a:pt x="159258" y="28269"/>
                    <a:pt x="156793" y="26296"/>
                    <a:pt x="153999" y="26296"/>
                  </a:cubicBezTo>
                  <a:cubicBezTo>
                    <a:pt x="146932" y="26296"/>
                    <a:pt x="139864" y="26296"/>
                    <a:pt x="132797" y="26296"/>
                  </a:cubicBezTo>
                  <a:cubicBezTo>
                    <a:pt x="98776" y="26296"/>
                    <a:pt x="64755" y="26296"/>
                    <a:pt x="30734" y="26296"/>
                  </a:cubicBezTo>
                  <a:cubicBezTo>
                    <a:pt x="28926" y="26296"/>
                    <a:pt x="27118" y="26461"/>
                    <a:pt x="25639" y="27611"/>
                  </a:cubicBezTo>
                  <a:cubicBezTo>
                    <a:pt x="23503" y="29419"/>
                    <a:pt x="22681" y="32213"/>
                    <a:pt x="23503" y="34843"/>
                  </a:cubicBezTo>
                  <a:cubicBezTo>
                    <a:pt x="24489" y="37472"/>
                    <a:pt x="26790" y="39116"/>
                    <a:pt x="29584" y="39280"/>
                  </a:cubicBezTo>
                  <a:close/>
                  <a:moveTo>
                    <a:pt x="29584" y="67713"/>
                  </a:moveTo>
                  <a:cubicBezTo>
                    <a:pt x="30734" y="67878"/>
                    <a:pt x="31885" y="67713"/>
                    <a:pt x="33035" y="67713"/>
                  </a:cubicBezTo>
                  <a:cubicBezTo>
                    <a:pt x="52757" y="67713"/>
                    <a:pt x="72480" y="67713"/>
                    <a:pt x="92038" y="67713"/>
                  </a:cubicBezTo>
                  <a:cubicBezTo>
                    <a:pt x="112418" y="67713"/>
                    <a:pt x="132633" y="67878"/>
                    <a:pt x="152848" y="67713"/>
                  </a:cubicBezTo>
                  <a:cubicBezTo>
                    <a:pt x="154492" y="67713"/>
                    <a:pt x="156300" y="67385"/>
                    <a:pt x="157615" y="66563"/>
                  </a:cubicBezTo>
                  <a:cubicBezTo>
                    <a:pt x="160080" y="65084"/>
                    <a:pt x="160902" y="61961"/>
                    <a:pt x="160080" y="59331"/>
                  </a:cubicBezTo>
                  <a:cubicBezTo>
                    <a:pt x="159258" y="56702"/>
                    <a:pt x="156793" y="54894"/>
                    <a:pt x="153999" y="54894"/>
                  </a:cubicBezTo>
                  <a:cubicBezTo>
                    <a:pt x="146932" y="54730"/>
                    <a:pt x="139864" y="54894"/>
                    <a:pt x="132797" y="54894"/>
                  </a:cubicBezTo>
                  <a:cubicBezTo>
                    <a:pt x="98776" y="54730"/>
                    <a:pt x="64755" y="54730"/>
                    <a:pt x="30734" y="54730"/>
                  </a:cubicBezTo>
                  <a:cubicBezTo>
                    <a:pt x="28926" y="54730"/>
                    <a:pt x="27118" y="54894"/>
                    <a:pt x="25639" y="56209"/>
                  </a:cubicBezTo>
                  <a:cubicBezTo>
                    <a:pt x="23503" y="57852"/>
                    <a:pt x="22681" y="60811"/>
                    <a:pt x="23503" y="63276"/>
                  </a:cubicBezTo>
                  <a:cubicBezTo>
                    <a:pt x="24489" y="65906"/>
                    <a:pt x="26790" y="67713"/>
                    <a:pt x="29584" y="67713"/>
                  </a:cubicBezTo>
                  <a:close/>
                  <a:moveTo>
                    <a:pt x="29584" y="97461"/>
                  </a:moveTo>
                  <a:cubicBezTo>
                    <a:pt x="30734" y="97461"/>
                    <a:pt x="31885" y="97461"/>
                    <a:pt x="33035" y="97461"/>
                  </a:cubicBezTo>
                  <a:cubicBezTo>
                    <a:pt x="52757" y="97461"/>
                    <a:pt x="58017" y="97461"/>
                    <a:pt x="77739" y="97461"/>
                  </a:cubicBezTo>
                  <a:cubicBezTo>
                    <a:pt x="97954" y="97461"/>
                    <a:pt x="87436" y="97461"/>
                    <a:pt x="107651" y="97461"/>
                  </a:cubicBezTo>
                  <a:cubicBezTo>
                    <a:pt x="109295" y="97461"/>
                    <a:pt x="111103" y="96968"/>
                    <a:pt x="112418" y="96146"/>
                  </a:cubicBezTo>
                  <a:cubicBezTo>
                    <a:pt x="114883" y="94667"/>
                    <a:pt x="115705" y="91545"/>
                    <a:pt x="114883" y="88915"/>
                  </a:cubicBezTo>
                  <a:cubicBezTo>
                    <a:pt x="114061" y="86285"/>
                    <a:pt x="111596" y="84477"/>
                    <a:pt x="108802" y="84477"/>
                  </a:cubicBezTo>
                  <a:cubicBezTo>
                    <a:pt x="101735" y="84477"/>
                    <a:pt x="94667" y="84477"/>
                    <a:pt x="87600" y="84477"/>
                  </a:cubicBezTo>
                  <a:cubicBezTo>
                    <a:pt x="53579" y="84477"/>
                    <a:pt x="64755" y="84477"/>
                    <a:pt x="30734" y="84477"/>
                  </a:cubicBezTo>
                  <a:cubicBezTo>
                    <a:pt x="28926" y="84477"/>
                    <a:pt x="27283" y="84642"/>
                    <a:pt x="25804" y="85792"/>
                  </a:cubicBezTo>
                  <a:cubicBezTo>
                    <a:pt x="23667" y="87436"/>
                    <a:pt x="22681" y="90394"/>
                    <a:pt x="23667" y="92859"/>
                  </a:cubicBezTo>
                  <a:cubicBezTo>
                    <a:pt x="24489" y="95653"/>
                    <a:pt x="26790" y="97297"/>
                    <a:pt x="29584" y="97461"/>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07" name="Google Shape;407;p70"/>
            <p:cNvSpPr/>
            <p:nvPr/>
          </p:nvSpPr>
          <p:spPr>
            <a:xfrm>
              <a:off x="7935074" y="1980878"/>
              <a:ext cx="404962" cy="287309"/>
            </a:xfrm>
            <a:custGeom>
              <a:avLst/>
              <a:gdLst/>
              <a:ahLst/>
              <a:cxnLst/>
              <a:rect l="l" t="t" r="r" b="b"/>
              <a:pathLst>
                <a:path w="204785" h="145289" extrusionOk="0">
                  <a:moveTo>
                    <a:pt x="97626" y="73795"/>
                  </a:moveTo>
                  <a:lnTo>
                    <a:pt x="169777" y="18244"/>
                  </a:lnTo>
                  <a:lnTo>
                    <a:pt x="169777" y="11341"/>
                  </a:lnTo>
                  <a:lnTo>
                    <a:pt x="97626" y="66892"/>
                  </a:lnTo>
                  <a:cubicBezTo>
                    <a:pt x="94339" y="69357"/>
                    <a:pt x="89573" y="69357"/>
                    <a:pt x="86286" y="66892"/>
                  </a:cubicBezTo>
                  <a:lnTo>
                    <a:pt x="14135" y="11341"/>
                  </a:lnTo>
                  <a:lnTo>
                    <a:pt x="14135" y="18244"/>
                  </a:lnTo>
                  <a:lnTo>
                    <a:pt x="86286" y="73795"/>
                  </a:lnTo>
                  <a:cubicBezTo>
                    <a:pt x="89573" y="76425"/>
                    <a:pt x="94339" y="76425"/>
                    <a:pt x="97626" y="73795"/>
                  </a:cubicBezTo>
                  <a:close/>
                  <a:moveTo>
                    <a:pt x="69357" y="66563"/>
                  </a:moveTo>
                  <a:lnTo>
                    <a:pt x="14135" y="109131"/>
                  </a:lnTo>
                  <a:lnTo>
                    <a:pt x="14135" y="116034"/>
                  </a:lnTo>
                  <a:lnTo>
                    <a:pt x="73630" y="70344"/>
                  </a:lnTo>
                  <a:close/>
                  <a:moveTo>
                    <a:pt x="169777" y="116034"/>
                  </a:moveTo>
                  <a:lnTo>
                    <a:pt x="169777" y="109131"/>
                  </a:lnTo>
                  <a:lnTo>
                    <a:pt x="115212" y="67057"/>
                  </a:lnTo>
                  <a:lnTo>
                    <a:pt x="110939" y="70672"/>
                  </a:lnTo>
                  <a:close/>
                  <a:moveTo>
                    <a:pt x="197881" y="17586"/>
                  </a:moveTo>
                  <a:lnTo>
                    <a:pt x="180295" y="1"/>
                  </a:lnTo>
                  <a:cubicBezTo>
                    <a:pt x="182268" y="3452"/>
                    <a:pt x="183418" y="7396"/>
                    <a:pt x="183418" y="11505"/>
                  </a:cubicBezTo>
                  <a:lnTo>
                    <a:pt x="183418" y="100913"/>
                  </a:lnTo>
                  <a:cubicBezTo>
                    <a:pt x="183418" y="113568"/>
                    <a:pt x="173064" y="123758"/>
                    <a:pt x="160409" y="123758"/>
                  </a:cubicBezTo>
                  <a:lnTo>
                    <a:pt x="11505" y="123758"/>
                  </a:lnTo>
                  <a:cubicBezTo>
                    <a:pt x="7396" y="123758"/>
                    <a:pt x="3452" y="122772"/>
                    <a:pt x="0" y="120800"/>
                  </a:cubicBezTo>
                  <a:lnTo>
                    <a:pt x="17586" y="138386"/>
                  </a:lnTo>
                  <a:cubicBezTo>
                    <a:pt x="21695" y="142659"/>
                    <a:pt x="27447" y="145289"/>
                    <a:pt x="33693" y="145289"/>
                  </a:cubicBezTo>
                  <a:lnTo>
                    <a:pt x="176022" y="145289"/>
                  </a:lnTo>
                  <a:cubicBezTo>
                    <a:pt x="191965" y="145289"/>
                    <a:pt x="204784" y="132305"/>
                    <a:pt x="204784" y="116362"/>
                  </a:cubicBezTo>
                  <a:lnTo>
                    <a:pt x="204784" y="33693"/>
                  </a:lnTo>
                  <a:cubicBezTo>
                    <a:pt x="204784" y="27447"/>
                    <a:pt x="202154" y="21695"/>
                    <a:pt x="197881" y="17586"/>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08" name="Google Shape;408;p70"/>
            <p:cNvSpPr/>
            <p:nvPr/>
          </p:nvSpPr>
          <p:spPr>
            <a:xfrm>
              <a:off x="6871055" y="1927880"/>
              <a:ext cx="384757" cy="386623"/>
            </a:xfrm>
            <a:custGeom>
              <a:avLst/>
              <a:gdLst/>
              <a:ahLst/>
              <a:cxnLst/>
              <a:rect l="l" t="t" r="r" b="b"/>
              <a:pathLst>
                <a:path w="203306" h="204292" extrusionOk="0">
                  <a:moveTo>
                    <a:pt x="117184" y="110939"/>
                  </a:moveTo>
                  <a:cubicBezTo>
                    <a:pt x="121622" y="110939"/>
                    <a:pt x="125238" y="114390"/>
                    <a:pt x="125238" y="118828"/>
                  </a:cubicBezTo>
                  <a:cubicBezTo>
                    <a:pt x="125238" y="123430"/>
                    <a:pt x="121786" y="126881"/>
                    <a:pt x="117184" y="126881"/>
                  </a:cubicBezTo>
                  <a:cubicBezTo>
                    <a:pt x="112747" y="126881"/>
                    <a:pt x="109296" y="123430"/>
                    <a:pt x="109296" y="118828"/>
                  </a:cubicBezTo>
                  <a:cubicBezTo>
                    <a:pt x="109296" y="114390"/>
                    <a:pt x="112747" y="110939"/>
                    <a:pt x="117184" y="110939"/>
                  </a:cubicBezTo>
                  <a:close/>
                  <a:moveTo>
                    <a:pt x="77247" y="118828"/>
                  </a:moveTo>
                  <a:cubicBezTo>
                    <a:pt x="77247" y="123265"/>
                    <a:pt x="80698" y="126881"/>
                    <a:pt x="85136" y="126881"/>
                  </a:cubicBezTo>
                  <a:cubicBezTo>
                    <a:pt x="89738" y="126881"/>
                    <a:pt x="93189" y="123265"/>
                    <a:pt x="93189" y="118828"/>
                  </a:cubicBezTo>
                  <a:cubicBezTo>
                    <a:pt x="93189" y="114555"/>
                    <a:pt x="89738" y="110939"/>
                    <a:pt x="85136" y="110939"/>
                  </a:cubicBezTo>
                  <a:cubicBezTo>
                    <a:pt x="80698" y="110939"/>
                    <a:pt x="77247" y="114390"/>
                    <a:pt x="77247" y="118828"/>
                  </a:cubicBezTo>
                  <a:close/>
                  <a:moveTo>
                    <a:pt x="58017" y="153013"/>
                  </a:moveTo>
                  <a:lnTo>
                    <a:pt x="70837" y="165668"/>
                  </a:lnTo>
                  <a:cubicBezTo>
                    <a:pt x="74946" y="170106"/>
                    <a:pt x="80862" y="172736"/>
                    <a:pt x="87437" y="172736"/>
                  </a:cubicBezTo>
                  <a:lnTo>
                    <a:pt x="97955" y="172736"/>
                  </a:lnTo>
                  <a:lnTo>
                    <a:pt x="97955" y="156629"/>
                  </a:lnTo>
                  <a:lnTo>
                    <a:pt x="70837" y="156629"/>
                  </a:lnTo>
                  <a:cubicBezTo>
                    <a:pt x="66071" y="156629"/>
                    <a:pt x="61798" y="155150"/>
                    <a:pt x="58017" y="153013"/>
                  </a:cubicBezTo>
                  <a:close/>
                  <a:moveTo>
                    <a:pt x="196403" y="98119"/>
                  </a:moveTo>
                  <a:lnTo>
                    <a:pt x="183583" y="85464"/>
                  </a:lnTo>
                  <a:cubicBezTo>
                    <a:pt x="185884" y="89080"/>
                    <a:pt x="187363" y="93353"/>
                    <a:pt x="187363" y="98119"/>
                  </a:cubicBezTo>
                  <a:lnTo>
                    <a:pt x="187363" y="132633"/>
                  </a:lnTo>
                  <a:cubicBezTo>
                    <a:pt x="187363" y="145782"/>
                    <a:pt x="176680" y="156465"/>
                    <a:pt x="163532" y="156465"/>
                  </a:cubicBezTo>
                  <a:lnTo>
                    <a:pt x="136085" y="156465"/>
                  </a:lnTo>
                  <a:lnTo>
                    <a:pt x="98941" y="188185"/>
                  </a:lnTo>
                  <a:lnTo>
                    <a:pt x="115212" y="204291"/>
                  </a:lnTo>
                  <a:lnTo>
                    <a:pt x="152520" y="172736"/>
                  </a:lnTo>
                  <a:lnTo>
                    <a:pt x="173722" y="172736"/>
                  </a:lnTo>
                  <a:cubicBezTo>
                    <a:pt x="189993" y="172736"/>
                    <a:pt x="203305" y="159587"/>
                    <a:pt x="203305" y="143152"/>
                  </a:cubicBezTo>
                  <a:lnTo>
                    <a:pt x="203305" y="114719"/>
                  </a:lnTo>
                  <a:cubicBezTo>
                    <a:pt x="203305" y="108145"/>
                    <a:pt x="200676" y="102392"/>
                    <a:pt x="196403" y="98119"/>
                  </a:cubicBezTo>
                  <a:close/>
                  <a:moveTo>
                    <a:pt x="141016" y="118828"/>
                  </a:moveTo>
                  <a:cubicBezTo>
                    <a:pt x="141016" y="123265"/>
                    <a:pt x="144631" y="126881"/>
                    <a:pt x="149069" y="126881"/>
                  </a:cubicBezTo>
                  <a:cubicBezTo>
                    <a:pt x="153671" y="126881"/>
                    <a:pt x="157122" y="123430"/>
                    <a:pt x="157122" y="118828"/>
                  </a:cubicBezTo>
                  <a:cubicBezTo>
                    <a:pt x="157122" y="114390"/>
                    <a:pt x="153342" y="110939"/>
                    <a:pt x="149069" y="110939"/>
                  </a:cubicBezTo>
                  <a:cubicBezTo>
                    <a:pt x="144796" y="110939"/>
                    <a:pt x="141016" y="114390"/>
                    <a:pt x="141016" y="118828"/>
                  </a:cubicBezTo>
                  <a:close/>
                  <a:moveTo>
                    <a:pt x="27119" y="41253"/>
                  </a:moveTo>
                  <a:cubicBezTo>
                    <a:pt x="31392" y="41253"/>
                    <a:pt x="35008" y="37802"/>
                    <a:pt x="35008" y="33200"/>
                  </a:cubicBezTo>
                  <a:cubicBezTo>
                    <a:pt x="35008" y="28762"/>
                    <a:pt x="31557" y="25147"/>
                    <a:pt x="27119" y="25147"/>
                  </a:cubicBezTo>
                  <a:cubicBezTo>
                    <a:pt x="22517" y="25147"/>
                    <a:pt x="19066" y="28762"/>
                    <a:pt x="19066" y="33200"/>
                  </a:cubicBezTo>
                  <a:cubicBezTo>
                    <a:pt x="19066" y="37637"/>
                    <a:pt x="22517" y="41253"/>
                    <a:pt x="27119" y="41253"/>
                  </a:cubicBezTo>
                  <a:close/>
                  <a:moveTo>
                    <a:pt x="90724" y="41253"/>
                  </a:moveTo>
                  <a:cubicBezTo>
                    <a:pt x="94997" y="41253"/>
                    <a:pt x="98777" y="37802"/>
                    <a:pt x="98777" y="33200"/>
                  </a:cubicBezTo>
                  <a:cubicBezTo>
                    <a:pt x="98777" y="28762"/>
                    <a:pt x="95161" y="25147"/>
                    <a:pt x="90724" y="25147"/>
                  </a:cubicBezTo>
                  <a:cubicBezTo>
                    <a:pt x="86122" y="25147"/>
                    <a:pt x="82670" y="28762"/>
                    <a:pt x="82670" y="33200"/>
                  </a:cubicBezTo>
                  <a:cubicBezTo>
                    <a:pt x="82999" y="37637"/>
                    <a:pt x="86450" y="41253"/>
                    <a:pt x="90724" y="41253"/>
                  </a:cubicBezTo>
                  <a:close/>
                  <a:moveTo>
                    <a:pt x="58839" y="41253"/>
                  </a:moveTo>
                  <a:cubicBezTo>
                    <a:pt x="63277" y="41253"/>
                    <a:pt x="66892" y="37802"/>
                    <a:pt x="66892" y="33200"/>
                  </a:cubicBezTo>
                  <a:cubicBezTo>
                    <a:pt x="66892" y="28762"/>
                    <a:pt x="63441" y="25147"/>
                    <a:pt x="58839" y="25147"/>
                  </a:cubicBezTo>
                  <a:cubicBezTo>
                    <a:pt x="54402" y="25147"/>
                    <a:pt x="50950" y="28762"/>
                    <a:pt x="50950" y="33200"/>
                  </a:cubicBezTo>
                  <a:cubicBezTo>
                    <a:pt x="50950" y="37637"/>
                    <a:pt x="54566" y="41253"/>
                    <a:pt x="58839" y="41253"/>
                  </a:cubicBezTo>
                  <a:close/>
                  <a:moveTo>
                    <a:pt x="1" y="67221"/>
                  </a:moveTo>
                  <a:lnTo>
                    <a:pt x="12656" y="80040"/>
                  </a:lnTo>
                  <a:cubicBezTo>
                    <a:pt x="16929" y="84314"/>
                    <a:pt x="22682" y="87108"/>
                    <a:pt x="29256" y="87108"/>
                  </a:cubicBezTo>
                  <a:lnTo>
                    <a:pt x="39774" y="87108"/>
                  </a:lnTo>
                  <a:lnTo>
                    <a:pt x="39774" y="71001"/>
                  </a:lnTo>
                  <a:lnTo>
                    <a:pt x="12656" y="71001"/>
                  </a:lnTo>
                  <a:cubicBezTo>
                    <a:pt x="7890" y="71001"/>
                    <a:pt x="3617" y="69851"/>
                    <a:pt x="1" y="67221"/>
                  </a:cubicBezTo>
                  <a:close/>
                  <a:moveTo>
                    <a:pt x="86450" y="83163"/>
                  </a:moveTo>
                  <a:lnTo>
                    <a:pt x="107816" y="83163"/>
                  </a:lnTo>
                  <a:lnTo>
                    <a:pt x="130168" y="83163"/>
                  </a:lnTo>
                  <a:cubicBezTo>
                    <a:pt x="139043" y="78068"/>
                    <a:pt x="144960" y="68536"/>
                    <a:pt x="144960" y="57524"/>
                  </a:cubicBezTo>
                  <a:lnTo>
                    <a:pt x="144960" y="29255"/>
                  </a:lnTo>
                  <a:cubicBezTo>
                    <a:pt x="144960" y="22681"/>
                    <a:pt x="142330" y="16929"/>
                    <a:pt x="138057" y="12656"/>
                  </a:cubicBezTo>
                  <a:lnTo>
                    <a:pt x="125238" y="1"/>
                  </a:lnTo>
                  <a:cubicBezTo>
                    <a:pt x="127539" y="3616"/>
                    <a:pt x="129018" y="7890"/>
                    <a:pt x="129018" y="12656"/>
                  </a:cubicBezTo>
                  <a:lnTo>
                    <a:pt x="129018" y="47170"/>
                  </a:lnTo>
                  <a:cubicBezTo>
                    <a:pt x="129018" y="60318"/>
                    <a:pt x="118335" y="71001"/>
                    <a:pt x="105187" y="71001"/>
                  </a:cubicBezTo>
                  <a:lnTo>
                    <a:pt x="77740" y="71001"/>
                  </a:lnTo>
                  <a:lnTo>
                    <a:pt x="40596" y="102721"/>
                  </a:lnTo>
                  <a:lnTo>
                    <a:pt x="56867" y="118828"/>
                  </a:lnTo>
                  <a:lnTo>
                    <a:pt x="57031" y="118828"/>
                  </a:lnTo>
                  <a:lnTo>
                    <a:pt x="57031" y="112911"/>
                  </a:lnTo>
                  <a:cubicBezTo>
                    <a:pt x="57031" y="96311"/>
                    <a:pt x="70180" y="83163"/>
                    <a:pt x="86450" y="83163"/>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09" name="Google Shape;409;p70"/>
            <p:cNvSpPr/>
            <p:nvPr/>
          </p:nvSpPr>
          <p:spPr>
            <a:xfrm>
              <a:off x="2386870" y="1933621"/>
              <a:ext cx="405334" cy="333001"/>
            </a:xfrm>
            <a:custGeom>
              <a:avLst/>
              <a:gdLst/>
              <a:ahLst/>
              <a:cxnLst/>
              <a:rect l="l" t="t" r="r" b="b"/>
              <a:pathLst>
                <a:path w="204456" h="167970" extrusionOk="0">
                  <a:moveTo>
                    <a:pt x="129181" y="2137"/>
                  </a:moveTo>
                  <a:lnTo>
                    <a:pt x="120964" y="10355"/>
                  </a:lnTo>
                  <a:cubicBezTo>
                    <a:pt x="122114" y="9533"/>
                    <a:pt x="123429" y="9205"/>
                    <a:pt x="124908" y="9205"/>
                  </a:cubicBezTo>
                  <a:lnTo>
                    <a:pt x="130332" y="9205"/>
                  </a:lnTo>
                  <a:cubicBezTo>
                    <a:pt x="134276" y="9205"/>
                    <a:pt x="137399" y="12327"/>
                    <a:pt x="137399" y="16272"/>
                  </a:cubicBezTo>
                  <a:lnTo>
                    <a:pt x="137399" y="132469"/>
                  </a:lnTo>
                  <a:cubicBezTo>
                    <a:pt x="137399" y="133949"/>
                    <a:pt x="136906" y="135263"/>
                    <a:pt x="136249" y="136414"/>
                  </a:cubicBezTo>
                  <a:lnTo>
                    <a:pt x="144466" y="128196"/>
                  </a:lnTo>
                  <a:cubicBezTo>
                    <a:pt x="145781" y="126881"/>
                    <a:pt x="146438" y="125238"/>
                    <a:pt x="146438" y="123266"/>
                  </a:cubicBezTo>
                  <a:lnTo>
                    <a:pt x="146438" y="8054"/>
                  </a:lnTo>
                  <a:cubicBezTo>
                    <a:pt x="146438" y="3617"/>
                    <a:pt x="142987" y="1"/>
                    <a:pt x="138550" y="1"/>
                  </a:cubicBezTo>
                  <a:lnTo>
                    <a:pt x="134112" y="1"/>
                  </a:lnTo>
                  <a:cubicBezTo>
                    <a:pt x="132140" y="1"/>
                    <a:pt x="130496" y="823"/>
                    <a:pt x="129181" y="2137"/>
                  </a:cubicBezTo>
                  <a:close/>
                  <a:moveTo>
                    <a:pt x="38623" y="20545"/>
                  </a:moveTo>
                  <a:lnTo>
                    <a:pt x="30241" y="28763"/>
                  </a:lnTo>
                  <a:cubicBezTo>
                    <a:pt x="31391" y="27941"/>
                    <a:pt x="32871" y="27612"/>
                    <a:pt x="34185" y="27612"/>
                  </a:cubicBezTo>
                  <a:lnTo>
                    <a:pt x="39773" y="27612"/>
                  </a:lnTo>
                  <a:cubicBezTo>
                    <a:pt x="43554" y="27612"/>
                    <a:pt x="46841" y="30735"/>
                    <a:pt x="46841" y="34679"/>
                  </a:cubicBezTo>
                  <a:lnTo>
                    <a:pt x="46841" y="150877"/>
                  </a:lnTo>
                  <a:cubicBezTo>
                    <a:pt x="46841" y="152356"/>
                    <a:pt x="46348" y="153835"/>
                    <a:pt x="45526" y="154821"/>
                  </a:cubicBezTo>
                  <a:lnTo>
                    <a:pt x="53908" y="146604"/>
                  </a:lnTo>
                  <a:cubicBezTo>
                    <a:pt x="55058" y="145289"/>
                    <a:pt x="55880" y="143645"/>
                    <a:pt x="55880" y="141673"/>
                  </a:cubicBezTo>
                  <a:lnTo>
                    <a:pt x="55880" y="26462"/>
                  </a:lnTo>
                  <a:cubicBezTo>
                    <a:pt x="55880" y="22024"/>
                    <a:pt x="52264" y="18408"/>
                    <a:pt x="47991" y="18408"/>
                  </a:cubicBezTo>
                  <a:lnTo>
                    <a:pt x="43554" y="18408"/>
                  </a:lnTo>
                  <a:cubicBezTo>
                    <a:pt x="41581" y="18408"/>
                    <a:pt x="39773" y="19230"/>
                    <a:pt x="38623" y="20545"/>
                  </a:cubicBezTo>
                  <a:close/>
                  <a:moveTo>
                    <a:pt x="97954" y="35830"/>
                  </a:moveTo>
                  <a:lnTo>
                    <a:pt x="93188" y="40596"/>
                  </a:lnTo>
                  <a:cubicBezTo>
                    <a:pt x="94339" y="39939"/>
                    <a:pt x="95653" y="39446"/>
                    <a:pt x="97133" y="39446"/>
                  </a:cubicBezTo>
                  <a:lnTo>
                    <a:pt x="102556" y="39446"/>
                  </a:lnTo>
                  <a:cubicBezTo>
                    <a:pt x="106501" y="39446"/>
                    <a:pt x="109623" y="42568"/>
                    <a:pt x="109623" y="46513"/>
                  </a:cubicBezTo>
                  <a:lnTo>
                    <a:pt x="109623" y="164025"/>
                  </a:lnTo>
                  <a:cubicBezTo>
                    <a:pt x="109623" y="165504"/>
                    <a:pt x="109130" y="166819"/>
                    <a:pt x="108473" y="167970"/>
                  </a:cubicBezTo>
                  <a:lnTo>
                    <a:pt x="113239" y="163203"/>
                  </a:lnTo>
                  <a:cubicBezTo>
                    <a:pt x="114554" y="161889"/>
                    <a:pt x="115211" y="160245"/>
                    <a:pt x="115211" y="158273"/>
                  </a:cubicBezTo>
                  <a:lnTo>
                    <a:pt x="115211" y="41747"/>
                  </a:lnTo>
                  <a:cubicBezTo>
                    <a:pt x="115211" y="37309"/>
                    <a:pt x="111760" y="33693"/>
                    <a:pt x="107322" y="33693"/>
                  </a:cubicBezTo>
                  <a:lnTo>
                    <a:pt x="102885" y="33693"/>
                  </a:lnTo>
                  <a:cubicBezTo>
                    <a:pt x="100913" y="33693"/>
                    <a:pt x="99269" y="34515"/>
                    <a:pt x="97954" y="35830"/>
                  </a:cubicBezTo>
                  <a:close/>
                  <a:moveTo>
                    <a:pt x="160408" y="35830"/>
                  </a:moveTo>
                  <a:lnTo>
                    <a:pt x="155642" y="40596"/>
                  </a:lnTo>
                  <a:cubicBezTo>
                    <a:pt x="156793" y="39939"/>
                    <a:pt x="158108" y="39446"/>
                    <a:pt x="159587" y="39446"/>
                  </a:cubicBezTo>
                  <a:lnTo>
                    <a:pt x="165010" y="39446"/>
                  </a:lnTo>
                  <a:cubicBezTo>
                    <a:pt x="168955" y="39446"/>
                    <a:pt x="172078" y="42568"/>
                    <a:pt x="172078" y="46513"/>
                  </a:cubicBezTo>
                  <a:lnTo>
                    <a:pt x="172078" y="149891"/>
                  </a:lnTo>
                  <a:cubicBezTo>
                    <a:pt x="172078" y="151370"/>
                    <a:pt x="171749" y="152849"/>
                    <a:pt x="170927" y="153835"/>
                  </a:cubicBezTo>
                  <a:lnTo>
                    <a:pt x="175693" y="149069"/>
                  </a:lnTo>
                  <a:cubicBezTo>
                    <a:pt x="177008" y="147754"/>
                    <a:pt x="177830" y="146111"/>
                    <a:pt x="177830" y="144138"/>
                  </a:cubicBezTo>
                  <a:lnTo>
                    <a:pt x="177830" y="41747"/>
                  </a:lnTo>
                  <a:cubicBezTo>
                    <a:pt x="177830" y="37309"/>
                    <a:pt x="174214" y="33693"/>
                    <a:pt x="169777" y="33693"/>
                  </a:cubicBezTo>
                  <a:lnTo>
                    <a:pt x="165339" y="33693"/>
                  </a:lnTo>
                  <a:cubicBezTo>
                    <a:pt x="163531" y="33693"/>
                    <a:pt x="161723" y="34515"/>
                    <a:pt x="160408" y="35830"/>
                  </a:cubicBezTo>
                  <a:close/>
                  <a:moveTo>
                    <a:pt x="66727" y="55552"/>
                  </a:moveTo>
                  <a:lnTo>
                    <a:pt x="63769" y="58511"/>
                  </a:lnTo>
                  <a:cubicBezTo>
                    <a:pt x="64919" y="57689"/>
                    <a:pt x="66234" y="57196"/>
                    <a:pt x="67713" y="57196"/>
                  </a:cubicBezTo>
                  <a:lnTo>
                    <a:pt x="73137" y="57196"/>
                  </a:lnTo>
                  <a:cubicBezTo>
                    <a:pt x="77082" y="57196"/>
                    <a:pt x="80204" y="60483"/>
                    <a:pt x="80204" y="64263"/>
                  </a:cubicBezTo>
                  <a:lnTo>
                    <a:pt x="80204" y="127210"/>
                  </a:lnTo>
                  <a:cubicBezTo>
                    <a:pt x="80204" y="128689"/>
                    <a:pt x="79711" y="130004"/>
                    <a:pt x="79054" y="131155"/>
                  </a:cubicBezTo>
                  <a:lnTo>
                    <a:pt x="82012" y="128196"/>
                  </a:lnTo>
                  <a:cubicBezTo>
                    <a:pt x="83163" y="126881"/>
                    <a:pt x="83984" y="125238"/>
                    <a:pt x="83984" y="123266"/>
                  </a:cubicBezTo>
                  <a:lnTo>
                    <a:pt x="83984" y="61469"/>
                  </a:lnTo>
                  <a:cubicBezTo>
                    <a:pt x="83984" y="57031"/>
                    <a:pt x="80369" y="53416"/>
                    <a:pt x="76095" y="53416"/>
                  </a:cubicBezTo>
                  <a:lnTo>
                    <a:pt x="71658" y="53416"/>
                  </a:lnTo>
                  <a:cubicBezTo>
                    <a:pt x="69686" y="53416"/>
                    <a:pt x="67878" y="54237"/>
                    <a:pt x="66727" y="55552"/>
                  </a:cubicBezTo>
                  <a:close/>
                  <a:moveTo>
                    <a:pt x="2958" y="55552"/>
                  </a:moveTo>
                  <a:lnTo>
                    <a:pt x="0" y="58511"/>
                  </a:lnTo>
                  <a:cubicBezTo>
                    <a:pt x="1150" y="57689"/>
                    <a:pt x="2465" y="57196"/>
                    <a:pt x="3944" y="57196"/>
                  </a:cubicBezTo>
                  <a:lnTo>
                    <a:pt x="9368" y="57196"/>
                  </a:lnTo>
                  <a:cubicBezTo>
                    <a:pt x="13313" y="57196"/>
                    <a:pt x="16435" y="60318"/>
                    <a:pt x="16435" y="64263"/>
                  </a:cubicBezTo>
                  <a:lnTo>
                    <a:pt x="16435" y="127210"/>
                  </a:lnTo>
                  <a:cubicBezTo>
                    <a:pt x="16435" y="128689"/>
                    <a:pt x="16107" y="130004"/>
                    <a:pt x="15285" y="131155"/>
                  </a:cubicBezTo>
                  <a:lnTo>
                    <a:pt x="18243" y="128196"/>
                  </a:lnTo>
                  <a:cubicBezTo>
                    <a:pt x="19394" y="126881"/>
                    <a:pt x="20215" y="125238"/>
                    <a:pt x="20215" y="123266"/>
                  </a:cubicBezTo>
                  <a:lnTo>
                    <a:pt x="20215" y="61469"/>
                  </a:lnTo>
                  <a:cubicBezTo>
                    <a:pt x="20215" y="57031"/>
                    <a:pt x="16600" y="53416"/>
                    <a:pt x="12326" y="53416"/>
                  </a:cubicBezTo>
                  <a:lnTo>
                    <a:pt x="7889" y="53416"/>
                  </a:lnTo>
                  <a:cubicBezTo>
                    <a:pt x="5917" y="53416"/>
                    <a:pt x="4273" y="54237"/>
                    <a:pt x="2958" y="55552"/>
                  </a:cubicBezTo>
                  <a:close/>
                  <a:moveTo>
                    <a:pt x="187198" y="55552"/>
                  </a:moveTo>
                  <a:lnTo>
                    <a:pt x="184240" y="58511"/>
                  </a:lnTo>
                  <a:cubicBezTo>
                    <a:pt x="185390" y="57689"/>
                    <a:pt x="186705" y="57196"/>
                    <a:pt x="188184" y="57196"/>
                  </a:cubicBezTo>
                  <a:lnTo>
                    <a:pt x="193608" y="57196"/>
                  </a:lnTo>
                  <a:cubicBezTo>
                    <a:pt x="197552" y="57196"/>
                    <a:pt x="200675" y="60483"/>
                    <a:pt x="200675" y="64263"/>
                  </a:cubicBezTo>
                  <a:lnTo>
                    <a:pt x="200675" y="115870"/>
                  </a:lnTo>
                  <a:cubicBezTo>
                    <a:pt x="200675" y="117349"/>
                    <a:pt x="200182" y="118828"/>
                    <a:pt x="199524" y="119814"/>
                  </a:cubicBezTo>
                  <a:lnTo>
                    <a:pt x="202483" y="117020"/>
                  </a:lnTo>
                  <a:cubicBezTo>
                    <a:pt x="203633" y="115705"/>
                    <a:pt x="204455" y="113897"/>
                    <a:pt x="204455" y="112090"/>
                  </a:cubicBezTo>
                  <a:lnTo>
                    <a:pt x="204455" y="61469"/>
                  </a:lnTo>
                  <a:cubicBezTo>
                    <a:pt x="204455" y="57031"/>
                    <a:pt x="200839" y="53416"/>
                    <a:pt x="196566" y="53416"/>
                  </a:cubicBezTo>
                  <a:lnTo>
                    <a:pt x="192129" y="53416"/>
                  </a:lnTo>
                  <a:cubicBezTo>
                    <a:pt x="190156" y="53416"/>
                    <a:pt x="188348" y="54237"/>
                    <a:pt x="187198" y="55552"/>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10" name="Google Shape;410;p70"/>
            <p:cNvSpPr txBox="1"/>
            <p:nvPr/>
          </p:nvSpPr>
          <p:spPr>
            <a:xfrm>
              <a:off x="2131137" y="2306834"/>
              <a:ext cx="916800" cy="93300"/>
            </a:xfrm>
            <a:prstGeom prst="rect">
              <a:avLst/>
            </a:prstGeom>
            <a:noFill/>
            <a:ln>
              <a:noFill/>
            </a:ln>
          </p:spPr>
          <p:txBody>
            <a:bodyPr spcFirstLastPara="1" wrap="square" lIns="91425" tIns="0" rIns="91425" bIns="91425" anchor="t" anchorCtr="0">
              <a:noAutofit/>
            </a:bodyPr>
            <a:lstStyle/>
            <a:p>
              <a:pPr algn="ctr"/>
              <a:r>
                <a:rPr lang="en" dirty="0" err="1">
                  <a:latin typeface="Heiti SC Light" panose="02000000000000000000" pitchFamily="2" charset="-128"/>
                  <a:ea typeface="Heiti SC Light" panose="02000000000000000000" pitchFamily="2" charset="-128"/>
                  <a:cs typeface="Roboto Mono"/>
                  <a:sym typeface="Roboto Mono"/>
                </a:rPr>
                <a:t>语音</a:t>
              </a:r>
              <a:endParaRPr dirty="0">
                <a:latin typeface="Heiti SC Light" panose="02000000000000000000" pitchFamily="2" charset="-128"/>
                <a:ea typeface="Heiti SC Light" panose="02000000000000000000" pitchFamily="2" charset="-128"/>
                <a:cs typeface="Roboto Mono"/>
                <a:sym typeface="Roboto Mono"/>
              </a:endParaRPr>
            </a:p>
          </p:txBody>
        </p:sp>
        <p:sp>
          <p:nvSpPr>
            <p:cNvPr id="411" name="Google Shape;411;p70"/>
            <p:cNvSpPr txBox="1"/>
            <p:nvPr/>
          </p:nvSpPr>
          <p:spPr>
            <a:xfrm>
              <a:off x="3355671" y="2306834"/>
              <a:ext cx="916800" cy="93300"/>
            </a:xfrm>
            <a:prstGeom prst="rect">
              <a:avLst/>
            </a:prstGeom>
            <a:noFill/>
            <a:ln>
              <a:noFill/>
            </a:ln>
          </p:spPr>
          <p:txBody>
            <a:bodyPr spcFirstLastPara="1" wrap="square" lIns="91425" tIns="0" rIns="91425" bIns="91425" anchor="t" anchorCtr="0">
              <a:noAutofit/>
            </a:bodyPr>
            <a:lstStyle/>
            <a:p>
              <a:pPr algn="ctr"/>
              <a:r>
                <a:rPr lang="en">
                  <a:latin typeface="Heiti SC Light" panose="02000000000000000000" pitchFamily="2" charset="-128"/>
                  <a:ea typeface="Heiti SC Light" panose="02000000000000000000" pitchFamily="2" charset="-128"/>
                  <a:cs typeface="Roboto Mono"/>
                  <a:sym typeface="Roboto Mono"/>
                </a:rPr>
                <a:t>视频</a:t>
              </a:r>
              <a:endParaRPr>
                <a:latin typeface="Heiti SC Light" panose="02000000000000000000" pitchFamily="2" charset="-128"/>
                <a:ea typeface="Heiti SC Light" panose="02000000000000000000" pitchFamily="2" charset="-128"/>
                <a:cs typeface="Roboto Mono"/>
                <a:sym typeface="Roboto Mono"/>
              </a:endParaRPr>
            </a:p>
          </p:txBody>
        </p:sp>
        <p:sp>
          <p:nvSpPr>
            <p:cNvPr id="412" name="Google Shape;412;p70"/>
            <p:cNvSpPr txBox="1"/>
            <p:nvPr/>
          </p:nvSpPr>
          <p:spPr>
            <a:xfrm>
              <a:off x="4580205" y="2307984"/>
              <a:ext cx="747600" cy="93300"/>
            </a:xfrm>
            <a:prstGeom prst="rect">
              <a:avLst/>
            </a:prstGeom>
            <a:noFill/>
            <a:ln>
              <a:noFill/>
            </a:ln>
          </p:spPr>
          <p:txBody>
            <a:bodyPr spcFirstLastPara="1" wrap="square" lIns="91425" tIns="0" rIns="91425" bIns="91425" anchor="t" anchorCtr="0">
              <a:noAutofit/>
            </a:bodyPr>
            <a:lstStyle/>
            <a:p>
              <a:pPr algn="ctr"/>
              <a:r>
                <a:rPr lang="zh-CN" altLang="en-US" dirty="0">
                  <a:latin typeface="Heiti SC Light" panose="02000000000000000000" pitchFamily="2" charset="-128"/>
                  <a:ea typeface="Heiti SC Light" panose="02000000000000000000" pitchFamily="2" charset="-128"/>
                  <a:cs typeface="Roboto Mono"/>
                  <a:sym typeface="Roboto Mono"/>
                </a:rPr>
                <a:t>短信</a:t>
              </a:r>
              <a:endParaRPr dirty="0">
                <a:latin typeface="Heiti SC Light" panose="02000000000000000000" pitchFamily="2" charset="-128"/>
                <a:ea typeface="Heiti SC Light" panose="02000000000000000000" pitchFamily="2" charset="-128"/>
                <a:cs typeface="Roboto Mono"/>
                <a:sym typeface="Roboto Mono"/>
              </a:endParaRPr>
            </a:p>
          </p:txBody>
        </p:sp>
        <p:sp>
          <p:nvSpPr>
            <p:cNvPr id="413" name="Google Shape;413;p70"/>
            <p:cNvSpPr txBox="1"/>
            <p:nvPr/>
          </p:nvSpPr>
          <p:spPr>
            <a:xfrm>
              <a:off x="7782806" y="2307984"/>
              <a:ext cx="747600" cy="93300"/>
            </a:xfrm>
            <a:prstGeom prst="rect">
              <a:avLst/>
            </a:prstGeom>
            <a:noFill/>
            <a:ln>
              <a:noFill/>
            </a:ln>
          </p:spPr>
          <p:txBody>
            <a:bodyPr spcFirstLastPara="1" wrap="square" lIns="91425" tIns="0" rIns="91425" bIns="91425" anchor="t" anchorCtr="0">
              <a:noAutofit/>
            </a:bodyPr>
            <a:lstStyle/>
            <a:p>
              <a:pPr algn="ctr"/>
              <a:r>
                <a:rPr lang="en">
                  <a:latin typeface="Heiti SC Light" panose="02000000000000000000" pitchFamily="2" charset="-128"/>
                  <a:ea typeface="Heiti SC Light" panose="02000000000000000000" pitchFamily="2" charset="-128"/>
                  <a:cs typeface="Roboto Mono"/>
                  <a:sym typeface="Roboto Mono"/>
                </a:rPr>
                <a:t>邮件</a:t>
              </a:r>
              <a:endParaRPr>
                <a:latin typeface="Heiti SC Light" panose="02000000000000000000" pitchFamily="2" charset="-128"/>
                <a:ea typeface="Heiti SC Light" panose="02000000000000000000" pitchFamily="2" charset="-128"/>
                <a:cs typeface="Roboto Mono"/>
                <a:sym typeface="Roboto Mono"/>
              </a:endParaRPr>
            </a:p>
          </p:txBody>
        </p:sp>
        <p:sp>
          <p:nvSpPr>
            <p:cNvPr id="414" name="Google Shape;414;p70"/>
            <p:cNvSpPr txBox="1"/>
            <p:nvPr/>
          </p:nvSpPr>
          <p:spPr>
            <a:xfrm>
              <a:off x="6727473" y="2323459"/>
              <a:ext cx="747600" cy="93300"/>
            </a:xfrm>
            <a:prstGeom prst="rect">
              <a:avLst/>
            </a:prstGeom>
            <a:noFill/>
            <a:ln>
              <a:noFill/>
            </a:ln>
          </p:spPr>
          <p:txBody>
            <a:bodyPr spcFirstLastPara="1" wrap="square" lIns="91425" tIns="0" rIns="91425" bIns="91425" anchor="t" anchorCtr="0">
              <a:noAutofit/>
            </a:bodyPr>
            <a:lstStyle/>
            <a:p>
              <a:pPr algn="ctr"/>
              <a:r>
                <a:rPr lang="en">
                  <a:latin typeface="Heiti SC Light" panose="02000000000000000000" pitchFamily="2" charset="-128"/>
                  <a:ea typeface="Heiti SC Light" panose="02000000000000000000" pitchFamily="2" charset="-128"/>
                  <a:cs typeface="Roboto Mono"/>
                  <a:sym typeface="Roboto Mono"/>
                </a:rPr>
                <a:t>社交</a:t>
              </a:r>
              <a:endParaRPr>
                <a:latin typeface="Heiti SC Light" panose="02000000000000000000" pitchFamily="2" charset="-128"/>
                <a:ea typeface="Heiti SC Light" panose="02000000000000000000" pitchFamily="2" charset="-128"/>
                <a:cs typeface="Roboto Mono"/>
                <a:sym typeface="Roboto Mono"/>
              </a:endParaRPr>
            </a:p>
          </p:txBody>
        </p:sp>
        <p:grpSp>
          <p:nvGrpSpPr>
            <p:cNvPr id="415" name="Google Shape;415;p70"/>
            <p:cNvGrpSpPr/>
            <p:nvPr/>
          </p:nvGrpSpPr>
          <p:grpSpPr>
            <a:xfrm>
              <a:off x="5756869" y="1949936"/>
              <a:ext cx="491356" cy="377023"/>
              <a:chOff x="4678500" y="916237"/>
              <a:chExt cx="795075" cy="610070"/>
            </a:xfrm>
          </p:grpSpPr>
          <p:sp>
            <p:nvSpPr>
              <p:cNvPr id="416" name="Google Shape;416;p70"/>
              <p:cNvSpPr/>
              <p:nvPr/>
            </p:nvSpPr>
            <p:spPr>
              <a:xfrm>
                <a:off x="4678500" y="916237"/>
                <a:ext cx="795075" cy="610070"/>
              </a:xfrm>
              <a:custGeom>
                <a:avLst/>
                <a:gdLst/>
                <a:ahLst/>
                <a:cxnLst/>
                <a:rect l="l" t="t" r="r" b="b"/>
                <a:pathLst>
                  <a:path w="204127" h="156629" extrusionOk="0">
                    <a:moveTo>
                      <a:pt x="43883" y="127867"/>
                    </a:moveTo>
                    <a:cubicBezTo>
                      <a:pt x="46348" y="127867"/>
                      <a:pt x="48320" y="129839"/>
                      <a:pt x="48320" y="132140"/>
                    </a:cubicBezTo>
                    <a:cubicBezTo>
                      <a:pt x="48320" y="134605"/>
                      <a:pt x="46348" y="136577"/>
                      <a:pt x="43883" y="136577"/>
                    </a:cubicBezTo>
                    <a:cubicBezTo>
                      <a:pt x="41582" y="136577"/>
                      <a:pt x="39609" y="134605"/>
                      <a:pt x="39609" y="132140"/>
                    </a:cubicBezTo>
                    <a:cubicBezTo>
                      <a:pt x="39609" y="129839"/>
                      <a:pt x="41582" y="127867"/>
                      <a:pt x="43883" y="127867"/>
                    </a:cubicBezTo>
                    <a:close/>
                    <a:moveTo>
                      <a:pt x="13970" y="73466"/>
                    </a:moveTo>
                    <a:cubicBezTo>
                      <a:pt x="13970" y="73466"/>
                      <a:pt x="13970" y="73466"/>
                      <a:pt x="13970" y="73466"/>
                    </a:cubicBezTo>
                    <a:cubicBezTo>
                      <a:pt x="21531" y="72644"/>
                      <a:pt x="30734" y="67714"/>
                      <a:pt x="38788" y="61468"/>
                    </a:cubicBezTo>
                    <a:cubicBezTo>
                      <a:pt x="38788" y="61468"/>
                      <a:pt x="50128" y="52922"/>
                      <a:pt x="56209" y="41910"/>
                    </a:cubicBezTo>
                    <a:cubicBezTo>
                      <a:pt x="61304" y="32871"/>
                      <a:pt x="66070" y="20544"/>
                      <a:pt x="65577" y="11505"/>
                    </a:cubicBezTo>
                    <a:lnTo>
                      <a:pt x="65577" y="11505"/>
                    </a:lnTo>
                    <a:cubicBezTo>
                      <a:pt x="65084" y="7396"/>
                      <a:pt x="54401" y="986"/>
                      <a:pt x="54237" y="822"/>
                    </a:cubicBezTo>
                    <a:cubicBezTo>
                      <a:pt x="53086" y="165"/>
                      <a:pt x="51772" y="0"/>
                      <a:pt x="50785" y="0"/>
                    </a:cubicBezTo>
                    <a:cubicBezTo>
                      <a:pt x="49142" y="165"/>
                      <a:pt x="47991" y="986"/>
                      <a:pt x="47334" y="2137"/>
                    </a:cubicBezTo>
                    <a:cubicBezTo>
                      <a:pt x="46677" y="3287"/>
                      <a:pt x="40102" y="15449"/>
                      <a:pt x="39281" y="17093"/>
                    </a:cubicBezTo>
                    <a:cubicBezTo>
                      <a:pt x="38952" y="17750"/>
                      <a:pt x="38788" y="18408"/>
                      <a:pt x="38952" y="19229"/>
                    </a:cubicBezTo>
                    <a:cubicBezTo>
                      <a:pt x="39116" y="20380"/>
                      <a:pt x="39445" y="21530"/>
                      <a:pt x="40102" y="22517"/>
                    </a:cubicBezTo>
                    <a:cubicBezTo>
                      <a:pt x="40924" y="23667"/>
                      <a:pt x="44540" y="26461"/>
                      <a:pt x="44211" y="28433"/>
                    </a:cubicBezTo>
                    <a:cubicBezTo>
                      <a:pt x="43883" y="30241"/>
                      <a:pt x="43225" y="35500"/>
                      <a:pt x="38295" y="41417"/>
                    </a:cubicBezTo>
                    <a:cubicBezTo>
                      <a:pt x="33364" y="47334"/>
                      <a:pt x="28598" y="48813"/>
                      <a:pt x="26626" y="49470"/>
                    </a:cubicBezTo>
                    <a:cubicBezTo>
                      <a:pt x="24818" y="50128"/>
                      <a:pt x="21366" y="47169"/>
                      <a:pt x="20216" y="46676"/>
                    </a:cubicBezTo>
                    <a:cubicBezTo>
                      <a:pt x="18901" y="46183"/>
                      <a:pt x="17750" y="45855"/>
                      <a:pt x="16764" y="46019"/>
                    </a:cubicBezTo>
                    <a:cubicBezTo>
                      <a:pt x="15778" y="46019"/>
                      <a:pt x="15121" y="46348"/>
                      <a:pt x="14463" y="46841"/>
                    </a:cubicBezTo>
                    <a:cubicBezTo>
                      <a:pt x="13313" y="47827"/>
                      <a:pt x="2466" y="56538"/>
                      <a:pt x="1480" y="57359"/>
                    </a:cubicBezTo>
                    <a:cubicBezTo>
                      <a:pt x="493" y="58345"/>
                      <a:pt x="0" y="59660"/>
                      <a:pt x="165" y="61139"/>
                    </a:cubicBezTo>
                    <a:cubicBezTo>
                      <a:pt x="165" y="62290"/>
                      <a:pt x="658" y="63440"/>
                      <a:pt x="1480" y="64427"/>
                    </a:cubicBezTo>
                    <a:cubicBezTo>
                      <a:pt x="1644" y="64591"/>
                      <a:pt x="9697" y="73959"/>
                      <a:pt x="13970" y="73466"/>
                    </a:cubicBezTo>
                    <a:close/>
                    <a:moveTo>
                      <a:pt x="186048" y="23338"/>
                    </a:moveTo>
                    <a:cubicBezTo>
                      <a:pt x="189006" y="26625"/>
                      <a:pt x="189006" y="32871"/>
                      <a:pt x="189006" y="37637"/>
                    </a:cubicBezTo>
                    <a:lnTo>
                      <a:pt x="189006" y="89079"/>
                    </a:lnTo>
                    <a:cubicBezTo>
                      <a:pt x="189006" y="99269"/>
                      <a:pt x="180624" y="107487"/>
                      <a:pt x="170599" y="107487"/>
                    </a:cubicBezTo>
                    <a:lnTo>
                      <a:pt x="81519" y="107487"/>
                    </a:lnTo>
                    <a:lnTo>
                      <a:pt x="81519" y="73302"/>
                    </a:lnTo>
                    <a:cubicBezTo>
                      <a:pt x="81519" y="70015"/>
                      <a:pt x="80205" y="67056"/>
                      <a:pt x="77904" y="64920"/>
                    </a:cubicBezTo>
                    <a:lnTo>
                      <a:pt x="68700" y="55716"/>
                    </a:lnTo>
                    <a:cubicBezTo>
                      <a:pt x="69686" y="57524"/>
                      <a:pt x="70343" y="59496"/>
                      <a:pt x="70343" y="61797"/>
                    </a:cubicBezTo>
                    <a:lnTo>
                      <a:pt x="70343" y="107487"/>
                    </a:lnTo>
                    <a:lnTo>
                      <a:pt x="70343" y="121457"/>
                    </a:lnTo>
                    <a:lnTo>
                      <a:pt x="70343" y="133455"/>
                    </a:lnTo>
                    <a:cubicBezTo>
                      <a:pt x="70343" y="140029"/>
                      <a:pt x="64920" y="145453"/>
                      <a:pt x="58346" y="145453"/>
                    </a:cubicBezTo>
                    <a:lnTo>
                      <a:pt x="22024" y="145453"/>
                    </a:lnTo>
                    <a:cubicBezTo>
                      <a:pt x="19723" y="145453"/>
                      <a:pt x="17750" y="144795"/>
                      <a:pt x="15943" y="143809"/>
                    </a:cubicBezTo>
                    <a:lnTo>
                      <a:pt x="25146" y="153013"/>
                    </a:lnTo>
                    <a:cubicBezTo>
                      <a:pt x="27283" y="155314"/>
                      <a:pt x="30241" y="156629"/>
                      <a:pt x="33528" y="156629"/>
                    </a:cubicBezTo>
                    <a:lnTo>
                      <a:pt x="66399" y="156629"/>
                    </a:lnTo>
                    <a:cubicBezTo>
                      <a:pt x="74781" y="156629"/>
                      <a:pt x="81519" y="149890"/>
                      <a:pt x="81519" y="141508"/>
                    </a:cubicBezTo>
                    <a:lnTo>
                      <a:pt x="81519" y="123922"/>
                    </a:lnTo>
                    <a:lnTo>
                      <a:pt x="141180" y="123922"/>
                    </a:lnTo>
                    <a:lnTo>
                      <a:pt x="146768" y="135098"/>
                    </a:lnTo>
                    <a:cubicBezTo>
                      <a:pt x="147589" y="136577"/>
                      <a:pt x="147425" y="138221"/>
                      <a:pt x="146603" y="139700"/>
                    </a:cubicBezTo>
                    <a:cubicBezTo>
                      <a:pt x="145781" y="141015"/>
                      <a:pt x="144302" y="141837"/>
                      <a:pt x="142659" y="141837"/>
                    </a:cubicBezTo>
                    <a:lnTo>
                      <a:pt x="108802" y="141837"/>
                    </a:lnTo>
                    <a:lnTo>
                      <a:pt x="108802" y="141837"/>
                    </a:lnTo>
                    <a:lnTo>
                      <a:pt x="102228" y="141837"/>
                    </a:lnTo>
                    <a:cubicBezTo>
                      <a:pt x="99927" y="141837"/>
                      <a:pt x="97955" y="141672"/>
                      <a:pt x="96804" y="141179"/>
                    </a:cubicBezTo>
                    <a:cubicBezTo>
                      <a:pt x="98283" y="143316"/>
                      <a:pt x="106665" y="154821"/>
                      <a:pt x="112911" y="154656"/>
                    </a:cubicBezTo>
                    <a:lnTo>
                      <a:pt x="159423" y="154656"/>
                    </a:lnTo>
                    <a:lnTo>
                      <a:pt x="159423" y="154492"/>
                    </a:lnTo>
                    <a:lnTo>
                      <a:pt x="161231" y="154492"/>
                    </a:lnTo>
                    <a:cubicBezTo>
                      <a:pt x="162874" y="154492"/>
                      <a:pt x="164353" y="153670"/>
                      <a:pt x="165175" y="152355"/>
                    </a:cubicBezTo>
                    <a:cubicBezTo>
                      <a:pt x="165997" y="151041"/>
                      <a:pt x="166161" y="149233"/>
                      <a:pt x="165339" y="147753"/>
                    </a:cubicBezTo>
                    <a:lnTo>
                      <a:pt x="153342" y="123922"/>
                    </a:lnTo>
                    <a:lnTo>
                      <a:pt x="181610" y="123922"/>
                    </a:lnTo>
                    <a:cubicBezTo>
                      <a:pt x="192129" y="123922"/>
                      <a:pt x="204127" y="115212"/>
                      <a:pt x="204127" y="104693"/>
                    </a:cubicBezTo>
                    <a:lnTo>
                      <a:pt x="204127" y="44375"/>
                    </a:lnTo>
                    <a:cubicBezTo>
                      <a:pt x="204127" y="34679"/>
                      <a:pt x="191965" y="28598"/>
                      <a:pt x="186048" y="23338"/>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sp>
            <p:nvSpPr>
              <p:cNvPr id="417" name="Google Shape;417;p70"/>
              <p:cNvSpPr/>
              <p:nvPr/>
            </p:nvSpPr>
            <p:spPr>
              <a:xfrm>
                <a:off x="5044900" y="964025"/>
                <a:ext cx="238856" cy="233741"/>
              </a:xfrm>
              <a:custGeom>
                <a:avLst/>
                <a:gdLst/>
                <a:ahLst/>
                <a:cxnLst/>
                <a:rect l="l" t="t" r="r" b="b"/>
                <a:pathLst>
                  <a:path w="207250" h="202812" extrusionOk="0">
                    <a:moveTo>
                      <a:pt x="18243" y="134605"/>
                    </a:moveTo>
                    <a:lnTo>
                      <a:pt x="56702" y="134605"/>
                    </a:lnTo>
                    <a:lnTo>
                      <a:pt x="56702" y="157450"/>
                    </a:lnTo>
                    <a:lnTo>
                      <a:pt x="41910" y="157450"/>
                    </a:lnTo>
                    <a:cubicBezTo>
                      <a:pt x="32706" y="157450"/>
                      <a:pt x="24324" y="153670"/>
                      <a:pt x="18243" y="147425"/>
                    </a:cubicBezTo>
                    <a:lnTo>
                      <a:pt x="0" y="129346"/>
                    </a:lnTo>
                    <a:cubicBezTo>
                      <a:pt x="5259" y="132633"/>
                      <a:pt x="11505" y="134605"/>
                      <a:pt x="18243" y="134605"/>
                    </a:cubicBezTo>
                    <a:close/>
                    <a:moveTo>
                      <a:pt x="197224" y="18243"/>
                    </a:moveTo>
                    <a:lnTo>
                      <a:pt x="179145" y="0"/>
                    </a:lnTo>
                    <a:cubicBezTo>
                      <a:pt x="182432" y="5259"/>
                      <a:pt x="184404" y="11505"/>
                      <a:pt x="184404" y="18079"/>
                    </a:cubicBezTo>
                    <a:lnTo>
                      <a:pt x="184404" y="100584"/>
                    </a:lnTo>
                    <a:cubicBezTo>
                      <a:pt x="184404" y="119320"/>
                      <a:pt x="169119" y="134605"/>
                      <a:pt x="150383" y="134605"/>
                    </a:cubicBezTo>
                    <a:lnTo>
                      <a:pt x="111267" y="134605"/>
                    </a:lnTo>
                    <a:lnTo>
                      <a:pt x="58181" y="179638"/>
                    </a:lnTo>
                    <a:lnTo>
                      <a:pt x="81355" y="202812"/>
                    </a:lnTo>
                    <a:lnTo>
                      <a:pt x="134605" y="157450"/>
                    </a:lnTo>
                    <a:lnTo>
                      <a:pt x="165010" y="157450"/>
                    </a:lnTo>
                    <a:cubicBezTo>
                      <a:pt x="188349" y="157450"/>
                      <a:pt x="207249" y="138550"/>
                      <a:pt x="207249" y="115211"/>
                    </a:cubicBezTo>
                    <a:lnTo>
                      <a:pt x="207249" y="41910"/>
                    </a:lnTo>
                    <a:cubicBezTo>
                      <a:pt x="207249" y="32542"/>
                      <a:pt x="203305" y="24160"/>
                      <a:pt x="197224" y="18243"/>
                    </a:cubicBezTo>
                    <a:close/>
                    <a:moveTo>
                      <a:pt x="29584" y="39280"/>
                    </a:moveTo>
                    <a:cubicBezTo>
                      <a:pt x="30734" y="39280"/>
                      <a:pt x="31885" y="39280"/>
                      <a:pt x="33035" y="39280"/>
                    </a:cubicBezTo>
                    <a:cubicBezTo>
                      <a:pt x="52757" y="39280"/>
                      <a:pt x="72480" y="39280"/>
                      <a:pt x="92038" y="39280"/>
                    </a:cubicBezTo>
                    <a:cubicBezTo>
                      <a:pt x="112418" y="39280"/>
                      <a:pt x="132633" y="39280"/>
                      <a:pt x="152848" y="39280"/>
                    </a:cubicBezTo>
                    <a:cubicBezTo>
                      <a:pt x="154492" y="39280"/>
                      <a:pt x="156300" y="38787"/>
                      <a:pt x="157615" y="37966"/>
                    </a:cubicBezTo>
                    <a:cubicBezTo>
                      <a:pt x="160080" y="36651"/>
                      <a:pt x="160902" y="33528"/>
                      <a:pt x="160080" y="30898"/>
                    </a:cubicBezTo>
                    <a:cubicBezTo>
                      <a:pt x="159258" y="28269"/>
                      <a:pt x="156793" y="26296"/>
                      <a:pt x="153999" y="26296"/>
                    </a:cubicBezTo>
                    <a:cubicBezTo>
                      <a:pt x="146932" y="26296"/>
                      <a:pt x="139864" y="26296"/>
                      <a:pt x="132797" y="26296"/>
                    </a:cubicBezTo>
                    <a:cubicBezTo>
                      <a:pt x="98776" y="26296"/>
                      <a:pt x="64755" y="26296"/>
                      <a:pt x="30734" y="26296"/>
                    </a:cubicBezTo>
                    <a:cubicBezTo>
                      <a:pt x="28926" y="26296"/>
                      <a:pt x="27118" y="26461"/>
                      <a:pt x="25639" y="27611"/>
                    </a:cubicBezTo>
                    <a:cubicBezTo>
                      <a:pt x="23503" y="29419"/>
                      <a:pt x="22681" y="32213"/>
                      <a:pt x="23503" y="34843"/>
                    </a:cubicBezTo>
                    <a:cubicBezTo>
                      <a:pt x="24489" y="37472"/>
                      <a:pt x="26790" y="39116"/>
                      <a:pt x="29584" y="39280"/>
                    </a:cubicBezTo>
                    <a:close/>
                    <a:moveTo>
                      <a:pt x="29584" y="67713"/>
                    </a:moveTo>
                    <a:cubicBezTo>
                      <a:pt x="30734" y="67878"/>
                      <a:pt x="31885" y="67713"/>
                      <a:pt x="33035" y="67713"/>
                    </a:cubicBezTo>
                    <a:cubicBezTo>
                      <a:pt x="52757" y="67713"/>
                      <a:pt x="72480" y="67713"/>
                      <a:pt x="92038" y="67713"/>
                    </a:cubicBezTo>
                    <a:cubicBezTo>
                      <a:pt x="112418" y="67713"/>
                      <a:pt x="132633" y="67878"/>
                      <a:pt x="152848" y="67713"/>
                    </a:cubicBezTo>
                    <a:cubicBezTo>
                      <a:pt x="154492" y="67713"/>
                      <a:pt x="156300" y="67385"/>
                      <a:pt x="157615" y="66563"/>
                    </a:cubicBezTo>
                    <a:cubicBezTo>
                      <a:pt x="160080" y="65084"/>
                      <a:pt x="160902" y="61961"/>
                      <a:pt x="160080" y="59331"/>
                    </a:cubicBezTo>
                    <a:cubicBezTo>
                      <a:pt x="159258" y="56702"/>
                      <a:pt x="156793" y="54894"/>
                      <a:pt x="153999" y="54894"/>
                    </a:cubicBezTo>
                    <a:cubicBezTo>
                      <a:pt x="146932" y="54730"/>
                      <a:pt x="139864" y="54894"/>
                      <a:pt x="132797" y="54894"/>
                    </a:cubicBezTo>
                    <a:cubicBezTo>
                      <a:pt x="98776" y="54730"/>
                      <a:pt x="64755" y="54730"/>
                      <a:pt x="30734" y="54730"/>
                    </a:cubicBezTo>
                    <a:cubicBezTo>
                      <a:pt x="28926" y="54730"/>
                      <a:pt x="27118" y="54894"/>
                      <a:pt x="25639" y="56209"/>
                    </a:cubicBezTo>
                    <a:cubicBezTo>
                      <a:pt x="23503" y="57852"/>
                      <a:pt x="22681" y="60811"/>
                      <a:pt x="23503" y="63276"/>
                    </a:cubicBezTo>
                    <a:cubicBezTo>
                      <a:pt x="24489" y="65906"/>
                      <a:pt x="26790" y="67713"/>
                      <a:pt x="29584" y="67713"/>
                    </a:cubicBezTo>
                    <a:close/>
                    <a:moveTo>
                      <a:pt x="29584" y="97461"/>
                    </a:moveTo>
                    <a:cubicBezTo>
                      <a:pt x="30734" y="97461"/>
                      <a:pt x="31885" y="97461"/>
                      <a:pt x="33035" y="97461"/>
                    </a:cubicBezTo>
                    <a:cubicBezTo>
                      <a:pt x="52757" y="97461"/>
                      <a:pt x="58017" y="97461"/>
                      <a:pt x="77739" y="97461"/>
                    </a:cubicBezTo>
                    <a:cubicBezTo>
                      <a:pt x="97954" y="97461"/>
                      <a:pt x="87436" y="97461"/>
                      <a:pt x="107651" y="97461"/>
                    </a:cubicBezTo>
                    <a:cubicBezTo>
                      <a:pt x="109295" y="97461"/>
                      <a:pt x="111103" y="96968"/>
                      <a:pt x="112418" y="96146"/>
                    </a:cubicBezTo>
                    <a:cubicBezTo>
                      <a:pt x="114883" y="94667"/>
                      <a:pt x="115705" y="91545"/>
                      <a:pt x="114883" y="88915"/>
                    </a:cubicBezTo>
                    <a:cubicBezTo>
                      <a:pt x="114061" y="86285"/>
                      <a:pt x="111596" y="84477"/>
                      <a:pt x="108802" y="84477"/>
                    </a:cubicBezTo>
                    <a:cubicBezTo>
                      <a:pt x="101735" y="84477"/>
                      <a:pt x="94667" y="84477"/>
                      <a:pt x="87600" y="84477"/>
                    </a:cubicBezTo>
                    <a:cubicBezTo>
                      <a:pt x="53579" y="84477"/>
                      <a:pt x="64755" y="84477"/>
                      <a:pt x="30734" y="84477"/>
                    </a:cubicBezTo>
                    <a:cubicBezTo>
                      <a:pt x="28926" y="84477"/>
                      <a:pt x="27283" y="84642"/>
                      <a:pt x="25804" y="85792"/>
                    </a:cubicBezTo>
                    <a:cubicBezTo>
                      <a:pt x="23667" y="87436"/>
                      <a:pt x="22681" y="90394"/>
                      <a:pt x="23667" y="92859"/>
                    </a:cubicBezTo>
                    <a:cubicBezTo>
                      <a:pt x="24489" y="95653"/>
                      <a:pt x="26790" y="97297"/>
                      <a:pt x="29584" y="97461"/>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grpSp>
        <p:sp>
          <p:nvSpPr>
            <p:cNvPr id="418" name="Google Shape;418;p70"/>
            <p:cNvSpPr txBox="1"/>
            <p:nvPr/>
          </p:nvSpPr>
          <p:spPr>
            <a:xfrm>
              <a:off x="5449400" y="2323472"/>
              <a:ext cx="1132800" cy="93300"/>
            </a:xfrm>
            <a:prstGeom prst="rect">
              <a:avLst/>
            </a:prstGeom>
            <a:noFill/>
            <a:ln>
              <a:noFill/>
            </a:ln>
          </p:spPr>
          <p:txBody>
            <a:bodyPr spcFirstLastPara="1" wrap="square" lIns="91425" tIns="0" rIns="91425" bIns="91425" anchor="t" anchorCtr="0">
              <a:noAutofit/>
            </a:bodyPr>
            <a:lstStyle/>
            <a:p>
              <a:pPr algn="ctr"/>
              <a:r>
                <a:rPr lang="en" dirty="0">
                  <a:latin typeface="Heiti SC Light" panose="02000000000000000000" pitchFamily="2" charset="-128"/>
                  <a:ea typeface="Heiti SC Light" panose="02000000000000000000" pitchFamily="2" charset="-128"/>
                  <a:cs typeface="Roboto Mono"/>
                  <a:sym typeface="Roboto Mono"/>
                </a:rPr>
                <a:t>APP </a:t>
              </a:r>
              <a:endParaRPr dirty="0">
                <a:latin typeface="Heiti SC Light" panose="02000000000000000000" pitchFamily="2" charset="-128"/>
                <a:ea typeface="Heiti SC Light" panose="02000000000000000000" pitchFamily="2" charset="-128"/>
                <a:cs typeface="Roboto Mono"/>
                <a:sym typeface="Roboto Mono"/>
              </a:endParaRPr>
            </a:p>
          </p:txBody>
        </p:sp>
        <p:grpSp>
          <p:nvGrpSpPr>
            <p:cNvPr id="419" name="Google Shape;419;p70"/>
            <p:cNvGrpSpPr/>
            <p:nvPr/>
          </p:nvGrpSpPr>
          <p:grpSpPr>
            <a:xfrm>
              <a:off x="2092675" y="2632875"/>
              <a:ext cx="6617349" cy="292200"/>
              <a:chOff x="2092675" y="2632875"/>
              <a:chExt cx="6617349" cy="292200"/>
            </a:xfrm>
          </p:grpSpPr>
          <p:sp>
            <p:nvSpPr>
              <p:cNvPr id="420" name="Google Shape;420;p70"/>
              <p:cNvSpPr/>
              <p:nvPr/>
            </p:nvSpPr>
            <p:spPr>
              <a:xfrm>
                <a:off x="2099824" y="2632875"/>
                <a:ext cx="6610200" cy="292200"/>
              </a:xfrm>
              <a:prstGeom prst="roundRect">
                <a:avLst>
                  <a:gd name="adj" fmla="val 16667"/>
                </a:avLst>
              </a:prstGeom>
              <a:gradFill>
                <a:gsLst>
                  <a:gs pos="0">
                    <a:srgbClr val="D5209C"/>
                  </a:gs>
                  <a:gs pos="100000">
                    <a:srgbClr val="7FC8F5"/>
                  </a:gs>
                </a:gsLst>
                <a:lin ang="0" scaled="0"/>
              </a:gradFill>
              <a:ln>
                <a:noFill/>
              </a:ln>
            </p:spPr>
            <p:txBody>
              <a:bodyPr spcFirstLastPara="1" wrap="square" lIns="91425" tIns="91425" rIns="91425" bIns="91425" anchor="ctr" anchorCtr="0">
                <a:noAutofit/>
              </a:bodyPr>
              <a:lstStyle/>
              <a:p>
                <a:pPr algn="ctr"/>
                <a:r>
                  <a:rPr lang="en" sz="1000" dirty="0" err="1">
                    <a:solidFill>
                      <a:srgbClr val="FFFFFF"/>
                    </a:solidFill>
                    <a:latin typeface="Heiti SC Light" panose="02000000000000000000" pitchFamily="2" charset="-128"/>
                    <a:ea typeface="Heiti SC Light" panose="02000000000000000000" pitchFamily="2" charset="-128"/>
                    <a:cs typeface="Montserrat Medium"/>
                    <a:sym typeface="Montserrat Medium"/>
                  </a:rPr>
                  <a:t>对话</a:t>
                </a:r>
                <a:r>
                  <a:rPr lang="zh-CN" altLang="en-US" sz="1000" dirty="0">
                    <a:solidFill>
                      <a:srgbClr val="FFFFFF"/>
                    </a:solidFill>
                    <a:latin typeface="Heiti SC Light" panose="02000000000000000000" pitchFamily="2" charset="-128"/>
                    <a:ea typeface="Heiti SC Light" panose="02000000000000000000" pitchFamily="2" charset="-128"/>
                    <a:cs typeface="Montserrat Medium"/>
                    <a:sym typeface="Montserrat Medium"/>
                  </a:rPr>
                  <a:t> 与 沟通 </a:t>
                </a:r>
                <a:endParaRPr sz="1000" dirty="0">
                  <a:solidFill>
                    <a:srgbClr val="FFFFFF"/>
                  </a:solidFill>
                  <a:latin typeface="Heiti SC Light" panose="02000000000000000000" pitchFamily="2" charset="-128"/>
                  <a:ea typeface="Heiti SC Light" panose="02000000000000000000" pitchFamily="2" charset="-128"/>
                  <a:cs typeface="Montserrat Medium"/>
                  <a:sym typeface="Montserrat Medium"/>
                </a:endParaRPr>
              </a:p>
            </p:txBody>
          </p:sp>
          <p:sp>
            <p:nvSpPr>
              <p:cNvPr id="421" name="Google Shape;421;p70"/>
              <p:cNvSpPr/>
              <p:nvPr/>
            </p:nvSpPr>
            <p:spPr>
              <a:xfrm>
                <a:off x="2092675" y="2632875"/>
                <a:ext cx="6610200" cy="292200"/>
              </a:xfrm>
              <a:prstGeom prst="roundRect">
                <a:avLst>
                  <a:gd name="adj" fmla="val 16667"/>
                </a:avLst>
              </a:prstGeom>
              <a:noFill/>
              <a:ln>
                <a:noFill/>
              </a:ln>
            </p:spPr>
            <p:txBody>
              <a:bodyPr spcFirstLastPara="1" wrap="square" lIns="91425" tIns="91425" rIns="91425" bIns="91425" anchor="ctr" anchorCtr="0">
                <a:noAutofit/>
              </a:bodyPr>
              <a:lstStyle/>
              <a:p>
                <a:endParaRPr>
                  <a:latin typeface="Heiti SC Light" panose="02000000000000000000" pitchFamily="2" charset="-128"/>
                  <a:ea typeface="Heiti SC Light" panose="02000000000000000000" pitchFamily="2" charset="-128"/>
                </a:endParaRPr>
              </a:p>
            </p:txBody>
          </p:sp>
        </p:grpSp>
      </p:grpSp>
      <p:sp>
        <p:nvSpPr>
          <p:cNvPr id="422" name="Google Shape;422;p70"/>
          <p:cNvSpPr txBox="1">
            <a:spLocks noGrp="1"/>
          </p:cNvSpPr>
          <p:nvPr>
            <p:ph type="title" idx="4294967295"/>
          </p:nvPr>
        </p:nvSpPr>
        <p:spPr>
          <a:xfrm>
            <a:off x="248535" y="127148"/>
            <a:ext cx="5389155" cy="1775828"/>
          </a:xfrm>
          <a:prstGeom prst="rect">
            <a:avLst/>
          </a:prstGeom>
        </p:spPr>
        <p:txBody>
          <a:bodyPr spcFirstLastPara="1" wrap="square" lIns="91425" tIns="91425" rIns="91425" bIns="91425" anchor="t" anchorCtr="0">
            <a:noAutofit/>
          </a:bodyPr>
          <a:lstStyle/>
          <a:p>
            <a:pPr>
              <a:lnSpc>
                <a:spcPct val="150000"/>
              </a:lnSpc>
            </a:pPr>
            <a:r>
              <a:rPr lang="en" dirty="0" err="1">
                <a:solidFill>
                  <a:schemeClr val="dk2"/>
                </a:solidFill>
                <a:latin typeface="Heiti SC Light" panose="02000000000000000000" pitchFamily="2" charset="-128"/>
                <a:ea typeface="Heiti SC Light" panose="02000000000000000000" pitchFamily="2" charset="-128"/>
              </a:rPr>
              <a:t>海外用户沟通</a:t>
            </a:r>
            <a:r>
              <a:rPr lang="zh-CN" altLang="en-US" dirty="0">
                <a:solidFill>
                  <a:schemeClr val="dk2"/>
                </a:solidFill>
                <a:latin typeface="Heiti SC Light" panose="02000000000000000000" pitchFamily="2" charset="-128"/>
                <a:ea typeface="Heiti SC Light" panose="02000000000000000000" pitchFamily="2" charset="-128"/>
              </a:rPr>
              <a:t>策略</a:t>
            </a:r>
            <a:endParaRPr dirty="0">
              <a:solidFill>
                <a:schemeClr val="dk2"/>
              </a:solidFill>
              <a:latin typeface="Heiti SC Light" panose="02000000000000000000" pitchFamily="2" charset="-128"/>
              <a:ea typeface="Heiti SC Light" panose="02000000000000000000" pitchFamily="2" charset="-128"/>
            </a:endParaRPr>
          </a:p>
          <a:p>
            <a:pPr>
              <a:lnSpc>
                <a:spcPct val="150000"/>
              </a:lnSpc>
            </a:pPr>
            <a:r>
              <a:rPr lang="zh-CN" altLang="en-US" sz="1600" dirty="0">
                <a:latin typeface="Heiti SC Light" panose="02000000000000000000" pitchFamily="2" charset="-128"/>
                <a:ea typeface="Heiti SC Light" panose="02000000000000000000" pitchFamily="2" charset="-128"/>
              </a:rPr>
              <a:t>   ▪ </a:t>
            </a:r>
            <a:r>
              <a:rPr lang="zh-CN" altLang="en" sz="1600" dirty="0">
                <a:latin typeface="Heiti SC Light" panose="02000000000000000000" pitchFamily="2" charset="-128"/>
                <a:ea typeface="Heiti SC Light" panose="02000000000000000000" pitchFamily="2" charset="-128"/>
              </a:rPr>
              <a:t>习惯</a:t>
            </a:r>
            <a:r>
              <a:rPr lang="zh-CN" altLang="en-US" sz="1600" dirty="0">
                <a:latin typeface="Heiti SC Light" panose="02000000000000000000" pitchFamily="2" charset="-128"/>
                <a:ea typeface="Heiti SC Light" panose="02000000000000000000" pitchFamily="2" charset="-128"/>
              </a:rPr>
              <a:t>与中国略有不同</a:t>
            </a:r>
            <a:br>
              <a:rPr lang="en-HK" altLang="zh-CN" sz="1600" dirty="0">
                <a:latin typeface="Heiti SC Light" panose="02000000000000000000" pitchFamily="2" charset="-128"/>
                <a:ea typeface="Heiti SC Light" panose="02000000000000000000" pitchFamily="2" charset="-128"/>
              </a:rPr>
            </a:br>
            <a:r>
              <a:rPr lang="zh-CN" altLang="en-US" sz="1600" dirty="0">
                <a:latin typeface="Heiti SC Light" panose="02000000000000000000" pitchFamily="2" charset="-128"/>
                <a:ea typeface="Heiti SC Light" panose="02000000000000000000" pitchFamily="2" charset="-128"/>
              </a:rPr>
              <a:t>   ▪ </a:t>
            </a:r>
            <a:r>
              <a:rPr lang="zh-CN" altLang="en-HK" sz="1600" dirty="0">
                <a:latin typeface="Heiti SC Light" panose="02000000000000000000" pitchFamily="2" charset="-128"/>
                <a:ea typeface="Heiti SC Light" panose="02000000000000000000" pitchFamily="2" charset="-128"/>
              </a:rPr>
              <a:t>通信</a:t>
            </a:r>
            <a:r>
              <a:rPr lang="zh-CN" altLang="en-US" sz="1600" dirty="0">
                <a:latin typeface="Heiti SC Light" panose="02000000000000000000" pitchFamily="2" charset="-128"/>
                <a:ea typeface="Heiti SC Light" panose="02000000000000000000" pitchFamily="2" charset="-128"/>
              </a:rPr>
              <a:t>（沟通）渠道更多元化</a:t>
            </a:r>
            <a:br>
              <a:rPr lang="en-HK" altLang="zh-CN" sz="1600" dirty="0">
                <a:latin typeface="Heiti SC Light" panose="02000000000000000000" pitchFamily="2" charset="-128"/>
                <a:ea typeface="Heiti SC Light" panose="02000000000000000000" pitchFamily="2" charset="-128"/>
              </a:rPr>
            </a:br>
            <a:r>
              <a:rPr lang="zh-CN" altLang="en-US" sz="1600" dirty="0">
                <a:latin typeface="Heiti SC Light" panose="02000000000000000000" pitchFamily="2" charset="-128"/>
                <a:ea typeface="Heiti SC Light" panose="02000000000000000000" pitchFamily="2" charset="-128"/>
              </a:rPr>
              <a:t>   ▪ </a:t>
            </a:r>
            <a:r>
              <a:rPr lang="zh-CN" altLang="en-HK" sz="1600" dirty="0">
                <a:latin typeface="Heiti SC Light" panose="02000000000000000000" pitchFamily="2" charset="-128"/>
                <a:ea typeface="Heiti SC Light" panose="02000000000000000000" pitchFamily="2" charset="-128"/>
              </a:rPr>
              <a:t>不同</a:t>
            </a:r>
            <a:r>
              <a:rPr lang="zh-CN" altLang="en-US" sz="1600" dirty="0">
                <a:latin typeface="Heiti SC Light" panose="02000000000000000000" pitchFamily="2" charset="-128"/>
                <a:ea typeface="Heiti SC Light" panose="02000000000000000000" pitchFamily="2" charset="-128"/>
              </a:rPr>
              <a:t>国家</a:t>
            </a:r>
            <a:r>
              <a:rPr lang="en-US" altLang="zh-CN" sz="1600" dirty="0">
                <a:latin typeface="Heiti SC Light" panose="02000000000000000000" pitchFamily="2" charset="-128"/>
                <a:ea typeface="Heiti SC Light" panose="02000000000000000000" pitchFamily="2" charset="-128"/>
              </a:rPr>
              <a:t>/</a:t>
            </a:r>
            <a:r>
              <a:rPr lang="zh-CN" altLang="en-US" sz="1600" dirty="0">
                <a:latin typeface="Heiti SC Light" panose="02000000000000000000" pitchFamily="2" charset="-128"/>
                <a:ea typeface="Heiti SC Light" panose="02000000000000000000" pitchFamily="2" charset="-128"/>
              </a:rPr>
              <a:t>地区、不世代，用户偏好差异较大</a:t>
            </a:r>
            <a:br>
              <a:rPr lang="en-HK" altLang="zh-CN" sz="1600" dirty="0">
                <a:latin typeface="Heiti SC Light" panose="02000000000000000000" pitchFamily="2" charset="-128"/>
                <a:ea typeface="Heiti SC Light" panose="02000000000000000000" pitchFamily="2" charset="-128"/>
              </a:rPr>
            </a:br>
            <a:r>
              <a:rPr lang="zh-CN" altLang="en-US" sz="1600" dirty="0">
                <a:latin typeface="Heiti SC Light" panose="02000000000000000000" pitchFamily="2" charset="-128"/>
                <a:ea typeface="Heiti SC Light" panose="02000000000000000000" pitchFamily="2" charset="-128"/>
              </a:rPr>
              <a:t>   ▪ 轻松接入现有系统</a:t>
            </a:r>
            <a:r>
              <a:rPr lang="en-US" altLang="zh-CN" sz="1600" dirty="0">
                <a:latin typeface="Heiti SC Light" panose="02000000000000000000" pitchFamily="2" charset="-128"/>
                <a:ea typeface="Heiti SC Light" panose="02000000000000000000" pitchFamily="2" charset="-128"/>
              </a:rPr>
              <a:t>/</a:t>
            </a:r>
            <a:r>
              <a:rPr lang="zh-CN" altLang="en-US" sz="1600" dirty="0">
                <a:latin typeface="Heiti SC Light" panose="02000000000000000000" pitchFamily="2" charset="-128"/>
                <a:ea typeface="Heiti SC Light" panose="02000000000000000000" pitchFamily="2" charset="-128"/>
              </a:rPr>
              <a:t>平台</a:t>
            </a:r>
            <a:r>
              <a:rPr lang="en-US" altLang="zh-CN" sz="1600" dirty="0">
                <a:latin typeface="Heiti SC Light" panose="02000000000000000000" pitchFamily="2" charset="-128"/>
                <a:ea typeface="Heiti SC Light" panose="02000000000000000000" pitchFamily="2" charset="-128"/>
              </a:rPr>
              <a:t>/</a:t>
            </a:r>
            <a:r>
              <a:rPr lang="zh-CN" altLang="en-US" sz="1600" dirty="0">
                <a:latin typeface="Heiti SC Light" panose="02000000000000000000" pitchFamily="2" charset="-128"/>
                <a:ea typeface="Heiti SC Light" panose="02000000000000000000" pitchFamily="2" charset="-128"/>
              </a:rPr>
              <a:t>产品</a:t>
            </a:r>
            <a:r>
              <a:rPr lang="en-US" altLang="zh-CN" sz="1600" dirty="0">
                <a:latin typeface="Heiti SC Light" panose="02000000000000000000" pitchFamily="2" charset="-128"/>
                <a:ea typeface="Heiti SC Light" panose="02000000000000000000" pitchFamily="2" charset="-128"/>
              </a:rPr>
              <a:t>/</a:t>
            </a:r>
            <a:r>
              <a:rPr lang="zh-CN" altLang="en-US" sz="1600" dirty="0">
                <a:latin typeface="Heiti SC Light" panose="02000000000000000000" pitchFamily="2" charset="-128"/>
                <a:ea typeface="Heiti SC Light" panose="02000000000000000000" pitchFamily="2" charset="-128"/>
              </a:rPr>
              <a:t>工作流</a:t>
            </a:r>
            <a:br>
              <a:rPr lang="en-HK" altLang="zh-CN" sz="1600" dirty="0">
                <a:latin typeface="Heiti SC Light" panose="02000000000000000000" pitchFamily="2" charset="-128"/>
                <a:ea typeface="Heiti SC Light" panose="02000000000000000000" pitchFamily="2" charset="-128"/>
              </a:rPr>
            </a:br>
            <a:r>
              <a:rPr lang="zh-CN" altLang="en-US" sz="1600" dirty="0">
                <a:latin typeface="Heiti SC Light" panose="02000000000000000000" pitchFamily="2" charset="-128"/>
                <a:ea typeface="Heiti SC Light" panose="02000000000000000000" pitchFamily="2" charset="-128"/>
              </a:rPr>
              <a:t>   ▪ 易开发</a:t>
            </a:r>
            <a:r>
              <a:rPr lang="en-US" altLang="zh-CN" sz="1600" dirty="0">
                <a:latin typeface="Heiti SC Light" panose="02000000000000000000" pitchFamily="2" charset="-128"/>
                <a:ea typeface="Heiti SC Light" panose="02000000000000000000" pitchFamily="2" charset="-128"/>
              </a:rPr>
              <a:t>/</a:t>
            </a:r>
            <a:r>
              <a:rPr lang="zh-CN" altLang="en-US" sz="1600" dirty="0">
                <a:latin typeface="Heiti SC Light" panose="02000000000000000000" pitchFamily="2" charset="-128"/>
                <a:ea typeface="Heiti SC Light" panose="02000000000000000000" pitchFamily="2" charset="-128"/>
              </a:rPr>
              <a:t>无需开发</a:t>
            </a:r>
            <a:endParaRPr sz="1600" dirty="0">
              <a:latin typeface="Heiti SC Light" panose="02000000000000000000" pitchFamily="2" charset="-128"/>
              <a:ea typeface="Heiti SC Light" panose="02000000000000000000" pitchFamily="2" charset="-128"/>
            </a:endParaRPr>
          </a:p>
        </p:txBody>
      </p:sp>
      <p:pic>
        <p:nvPicPr>
          <p:cNvPr id="423" name="Google Shape;423;p7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41030" y="3411353"/>
            <a:ext cx="1570115" cy="1519935"/>
          </a:xfrm>
          <a:prstGeom prst="rect">
            <a:avLst/>
          </a:prstGeom>
          <a:noFill/>
          <a:ln>
            <a:noFill/>
          </a:ln>
        </p:spPr>
      </p:pic>
      <p:pic>
        <p:nvPicPr>
          <p:cNvPr id="424" name="Google Shape;424;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31521" y="691074"/>
            <a:ext cx="1194027" cy="1713625"/>
          </a:xfrm>
          <a:prstGeom prst="rect">
            <a:avLst/>
          </a:prstGeom>
          <a:noFill/>
          <a:ln>
            <a:noFill/>
          </a:ln>
        </p:spPr>
      </p:pic>
      <p:pic>
        <p:nvPicPr>
          <p:cNvPr id="24" name="Google Shape;14;p2">
            <a:extLst>
              <a:ext uri="{FF2B5EF4-FFF2-40B4-BE49-F238E27FC236}">
                <a16:creationId xmlns:a16="http://schemas.microsoft.com/office/drawing/2014/main" id="{823F2927-78F4-334D-8C46-F0A4391792A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98587" y="394450"/>
            <a:ext cx="1423524" cy="311825"/>
          </a:xfrm>
          <a:prstGeom prst="rect">
            <a:avLst/>
          </a:prstGeom>
          <a:noFill/>
          <a:ln>
            <a:noFill/>
          </a:ln>
        </p:spPr>
      </p:pic>
    </p:spTree>
    <p:extLst>
      <p:ext uri="{BB962C8B-B14F-4D97-AF65-F5344CB8AC3E}">
        <p14:creationId xmlns:p14="http://schemas.microsoft.com/office/powerpoint/2010/main" val="128950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89"/>
          <p:cNvSpPr/>
          <p:nvPr/>
        </p:nvSpPr>
        <p:spPr>
          <a:xfrm>
            <a:off x="0" y="1482075"/>
            <a:ext cx="9144000" cy="1542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868" name="Google Shape;868;p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96150" y="961575"/>
            <a:ext cx="2680416" cy="2680440"/>
          </a:xfrm>
          <a:prstGeom prst="rect">
            <a:avLst/>
          </a:prstGeom>
          <a:noFill/>
          <a:ln>
            <a:noFill/>
          </a:ln>
          <a:effectLst>
            <a:outerShdw blurRad="57150" dist="19050" dir="5400000" algn="bl" rotWithShape="0">
              <a:srgbClr val="000000">
                <a:alpha val="50000"/>
              </a:srgbClr>
            </a:outerShdw>
          </a:effectLst>
        </p:spPr>
      </p:pic>
      <p:sp>
        <p:nvSpPr>
          <p:cNvPr id="869" name="Google Shape;869;p89"/>
          <p:cNvSpPr txBox="1"/>
          <p:nvPr/>
        </p:nvSpPr>
        <p:spPr>
          <a:xfrm>
            <a:off x="505167" y="3243152"/>
            <a:ext cx="1978500" cy="65127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425563"/>
              </a:buClr>
              <a:buSzPts val="1100"/>
              <a:buFont typeface="Roboto Light"/>
              <a:buNone/>
            </a:pPr>
            <a:r>
              <a:rPr lang="zh-CN" altLang="en-US" sz="1100" u="none" strike="noStrike" cap="none" dirty="0">
                <a:solidFill>
                  <a:schemeClr val="tx1"/>
                </a:solidFill>
                <a:latin typeface="Heiti SC Light" panose="02000000000000000000" pitchFamily="2" charset="-128"/>
                <a:ea typeface="Heiti SC Light" panose="02000000000000000000" pitchFamily="2" charset="-128"/>
                <a:cs typeface="Roboto"/>
                <a:sym typeface="Roboto"/>
              </a:rPr>
              <a:t>您是否曾想寻找一种新的方式来给用户推送营销活动信息，但发现电话营销费时又费钱？</a:t>
            </a:r>
            <a:endParaRPr sz="1100" dirty="0">
              <a:solidFill>
                <a:schemeClr val="tx1"/>
              </a:solidFill>
              <a:latin typeface="Heiti SC Light" panose="02000000000000000000" pitchFamily="2" charset="-128"/>
              <a:ea typeface="Heiti SC Light" panose="02000000000000000000" pitchFamily="2" charset="-128"/>
              <a:cs typeface="Roboto"/>
              <a:sym typeface="Roboto"/>
            </a:endParaRPr>
          </a:p>
        </p:txBody>
      </p:sp>
      <p:sp>
        <p:nvSpPr>
          <p:cNvPr id="870" name="Google Shape;870;p89"/>
          <p:cNvSpPr/>
          <p:nvPr/>
        </p:nvSpPr>
        <p:spPr>
          <a:xfrm>
            <a:off x="3462475" y="3798199"/>
            <a:ext cx="2147400" cy="1201398"/>
          </a:xfrm>
          <a:prstGeom prst="rect">
            <a:avLst/>
          </a:prstGeom>
          <a:noFill/>
          <a:ln>
            <a:noFill/>
          </a:ln>
        </p:spPr>
        <p:txBody>
          <a:bodyPr spcFirstLastPara="1" wrap="square" lIns="68575" tIns="34275" rIns="68575" bIns="34275" anchor="t" anchorCtr="0">
            <a:noAutofit/>
          </a:bodyPr>
          <a:lstStyle/>
          <a:p>
            <a:pPr lvl="0" algn="ctr">
              <a:buClr>
                <a:srgbClr val="425563"/>
              </a:buClr>
              <a:buSzPts val="1100"/>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通过拥有</a:t>
            </a:r>
            <a:r>
              <a:rPr lang="zh-CN" altLang="en-US" sz="1100" dirty="0">
                <a:solidFill>
                  <a:schemeClr val="bg2"/>
                </a:solidFill>
                <a:latin typeface="Heiti SC Light" panose="02000000000000000000" pitchFamily="2" charset="-128"/>
                <a:ea typeface="Heiti SC Light" panose="02000000000000000000" pitchFamily="2" charset="-128"/>
                <a:cs typeface="Roboto"/>
                <a:sym typeface="Roboto"/>
              </a:rPr>
              <a:t>交互式语音应答（</a:t>
            </a:r>
            <a:r>
              <a:rPr lang="en-US" altLang="zh-CN" sz="1100" dirty="0">
                <a:solidFill>
                  <a:schemeClr val="bg2"/>
                </a:solidFill>
                <a:latin typeface="Heiti SC Light" panose="02000000000000000000" pitchFamily="2" charset="-128"/>
                <a:ea typeface="Heiti SC Light" panose="02000000000000000000" pitchFamily="2" charset="-128"/>
                <a:cs typeface="Roboto"/>
                <a:sym typeface="Roboto"/>
              </a:rPr>
              <a:t>IVR</a:t>
            </a:r>
            <a:r>
              <a:rPr lang="zh-CN" altLang="en-US" sz="1100" dirty="0">
                <a:solidFill>
                  <a:schemeClr val="bg2"/>
                </a:solidFill>
                <a:latin typeface="Heiti SC Light" panose="02000000000000000000" pitchFamily="2" charset="-128"/>
                <a:ea typeface="Heiti SC Light" panose="02000000000000000000" pitchFamily="2" charset="-128"/>
                <a:cs typeface="Roboto"/>
                <a:sym typeface="Roboto"/>
              </a:rPr>
              <a:t>）</a:t>
            </a: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反馈选项的外呼语音电话，向用户播送营销活动信息和其他消息。</a:t>
            </a:r>
          </a:p>
        </p:txBody>
      </p:sp>
      <p:sp>
        <p:nvSpPr>
          <p:cNvPr id="871" name="Google Shape;871;p89"/>
          <p:cNvSpPr/>
          <p:nvPr/>
        </p:nvSpPr>
        <p:spPr>
          <a:xfrm>
            <a:off x="6254825" y="3163750"/>
            <a:ext cx="2313900" cy="1446000"/>
          </a:xfrm>
          <a:prstGeom prst="rect">
            <a:avLst/>
          </a:prstGeom>
          <a:noFill/>
          <a:ln>
            <a:noFill/>
          </a:ln>
        </p:spPr>
        <p:txBody>
          <a:bodyPr spcFirstLastPara="1" wrap="square" lIns="68575" tIns="68575" rIns="68575" bIns="68575" anchor="t" anchorCtr="0">
            <a:noAutofit/>
          </a:bodyPr>
          <a:lstStyle/>
          <a:p>
            <a:pPr marL="457200" lvl="0" indent="-298450" algn="l" rtl="0">
              <a:spcBef>
                <a:spcPts val="0"/>
              </a:spcBef>
              <a:spcAft>
                <a:spcPts val="0"/>
              </a:spcAft>
              <a:buClr>
                <a:schemeClr val="accent6"/>
              </a:buClr>
              <a:buSzPts val="1100"/>
              <a:buFont typeface="Roboto"/>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互动更可靠</a:t>
            </a:r>
            <a:endParaRPr sz="1100" dirty="0">
              <a:solidFill>
                <a:schemeClr val="tx1"/>
              </a:solidFill>
              <a:latin typeface="Heiti SC Light" panose="02000000000000000000" pitchFamily="2" charset="-128"/>
              <a:ea typeface="Heiti SC Light" panose="02000000000000000000" pitchFamily="2" charset="-128"/>
              <a:cs typeface="Roboto"/>
              <a:sym typeface="Roboto"/>
            </a:endParaRPr>
          </a:p>
          <a:p>
            <a:pPr marL="457200" lvl="0" indent="-298450">
              <a:spcBef>
                <a:spcPts val="500"/>
              </a:spcBef>
              <a:buClr>
                <a:schemeClr val="accent6"/>
              </a:buClr>
              <a:buSzPts val="1100"/>
              <a:buFont typeface="Roboto"/>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提高投资回报（</a:t>
            </a:r>
            <a:r>
              <a:rPr lang="en-US" altLang="zh-CN" sz="1100" dirty="0">
                <a:solidFill>
                  <a:schemeClr val="tx1"/>
                </a:solidFill>
                <a:latin typeface="Heiti SC Light" panose="02000000000000000000" pitchFamily="2" charset="-128"/>
                <a:ea typeface="Heiti SC Light" panose="02000000000000000000" pitchFamily="2" charset="-128"/>
                <a:cs typeface="Roboto"/>
                <a:sym typeface="Roboto"/>
              </a:rPr>
              <a:t>ROI</a:t>
            </a: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a:t>
            </a:r>
          </a:p>
          <a:p>
            <a:pPr marL="457200" lvl="0" indent="-298450">
              <a:spcBef>
                <a:spcPts val="500"/>
              </a:spcBef>
              <a:buClr>
                <a:schemeClr val="accent6"/>
              </a:buClr>
              <a:buSzPts val="1100"/>
              <a:buFont typeface="Roboto"/>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提高参与度和反馈</a:t>
            </a:r>
            <a:endParaRPr sz="1100" dirty="0">
              <a:solidFill>
                <a:schemeClr val="tx1"/>
              </a:solidFill>
              <a:latin typeface="Heiti SC Light" panose="02000000000000000000" pitchFamily="2" charset="-128"/>
              <a:ea typeface="Heiti SC Light" panose="02000000000000000000" pitchFamily="2" charset="-128"/>
              <a:cs typeface="Roboto"/>
              <a:sym typeface="Roboto"/>
            </a:endParaRPr>
          </a:p>
          <a:p>
            <a:pPr marL="457200" marR="0" lvl="0" indent="-298450" algn="l" rtl="0">
              <a:lnSpc>
                <a:spcPct val="100000"/>
              </a:lnSpc>
              <a:spcBef>
                <a:spcPts val="500"/>
              </a:spcBef>
              <a:spcAft>
                <a:spcPts val="0"/>
              </a:spcAft>
              <a:buClr>
                <a:schemeClr val="accent6"/>
              </a:buClr>
              <a:buSzPts val="1100"/>
              <a:buFont typeface="Roboto"/>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实现实时互动</a:t>
            </a:r>
            <a:endParaRPr sz="1100" dirty="0">
              <a:solidFill>
                <a:schemeClr val="tx1"/>
              </a:solidFill>
              <a:latin typeface="Heiti SC Light" panose="02000000000000000000" pitchFamily="2" charset="-128"/>
              <a:ea typeface="Heiti SC Light" panose="02000000000000000000" pitchFamily="2" charset="-128"/>
              <a:cs typeface="Roboto"/>
              <a:sym typeface="Roboto"/>
            </a:endParaRPr>
          </a:p>
          <a:p>
            <a:pPr marL="457200" marR="0" lvl="0" indent="-298450" algn="l" rtl="0">
              <a:lnSpc>
                <a:spcPct val="100000"/>
              </a:lnSpc>
              <a:spcBef>
                <a:spcPts val="500"/>
              </a:spcBef>
              <a:spcAft>
                <a:spcPts val="500"/>
              </a:spcAft>
              <a:buClr>
                <a:schemeClr val="accent6"/>
              </a:buClr>
              <a:buSzPts val="1100"/>
              <a:buFont typeface="Roboto"/>
              <a:buChar char="●"/>
            </a:pPr>
            <a:r>
              <a:rPr lang="zh-CN" altLang="en-US" sz="1100" dirty="0">
                <a:solidFill>
                  <a:schemeClr val="tx1"/>
                </a:solidFill>
                <a:latin typeface="Heiti SC Light" panose="02000000000000000000" pitchFamily="2" charset="-128"/>
                <a:ea typeface="Heiti SC Light" panose="02000000000000000000" pitchFamily="2" charset="-128"/>
                <a:cs typeface="Roboto"/>
                <a:sym typeface="Roboto"/>
              </a:rPr>
              <a:t>支持动态优化</a:t>
            </a:r>
            <a:endParaRPr sz="1100" dirty="0">
              <a:solidFill>
                <a:schemeClr val="tx1"/>
              </a:solidFill>
              <a:latin typeface="Heiti SC Light" panose="02000000000000000000" pitchFamily="2" charset="-128"/>
              <a:ea typeface="Heiti SC Light" panose="02000000000000000000" pitchFamily="2" charset="-128"/>
              <a:cs typeface="Roboto"/>
              <a:sym typeface="Roboto"/>
            </a:endParaRPr>
          </a:p>
        </p:txBody>
      </p:sp>
      <p:sp>
        <p:nvSpPr>
          <p:cNvPr id="872" name="Google Shape;872;p89"/>
          <p:cNvSpPr/>
          <p:nvPr/>
        </p:nvSpPr>
        <p:spPr>
          <a:xfrm>
            <a:off x="6487450" y="1173671"/>
            <a:ext cx="1886100" cy="3084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800"/>
              <a:buFont typeface="Roboto Black"/>
              <a:buNone/>
            </a:pPr>
            <a:r>
              <a:rPr lang="zh-CN" altLang="en-US" dirty="0">
                <a:solidFill>
                  <a:schemeClr val="accent5"/>
                </a:solidFill>
                <a:latin typeface="Heiti SC Light" panose="02000000000000000000" pitchFamily="2" charset="-128"/>
                <a:ea typeface="Heiti SC Light" panose="02000000000000000000" pitchFamily="2" charset="-128"/>
                <a:cs typeface="Roboto Black"/>
                <a:sym typeface="Roboto Black"/>
              </a:rPr>
              <a:t>益处</a:t>
            </a:r>
            <a:endParaRPr sz="1100" dirty="0">
              <a:solidFill>
                <a:schemeClr val="accent5"/>
              </a:solidFill>
              <a:latin typeface="Heiti SC Light" panose="02000000000000000000" pitchFamily="2" charset="-128"/>
              <a:ea typeface="Heiti SC Light" panose="02000000000000000000" pitchFamily="2" charset="-128"/>
            </a:endParaRPr>
          </a:p>
        </p:txBody>
      </p:sp>
      <p:sp>
        <p:nvSpPr>
          <p:cNvPr id="873" name="Google Shape;873;p89"/>
          <p:cNvSpPr/>
          <p:nvPr/>
        </p:nvSpPr>
        <p:spPr>
          <a:xfrm>
            <a:off x="4879409" y="1717471"/>
            <a:ext cx="1194900" cy="1194600"/>
          </a:xfrm>
          <a:prstGeom prst="ellipse">
            <a:avLst/>
          </a:prstGeom>
          <a:solidFill>
            <a:schemeClr val="accent2"/>
          </a:solid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100"/>
              <a:buFont typeface="Arial"/>
              <a:buNone/>
            </a:pPr>
            <a:endParaRPr>
              <a:latin typeface="Heiti SC Light" panose="02000000000000000000" pitchFamily="2" charset="-128"/>
              <a:ea typeface="Heiti SC Light" panose="02000000000000000000" pitchFamily="2" charset="-128"/>
            </a:endParaRPr>
          </a:p>
        </p:txBody>
      </p:sp>
      <p:sp>
        <p:nvSpPr>
          <p:cNvPr id="874" name="Google Shape;874;p89"/>
          <p:cNvSpPr/>
          <p:nvPr/>
        </p:nvSpPr>
        <p:spPr>
          <a:xfrm>
            <a:off x="4960126" y="1985534"/>
            <a:ext cx="987067" cy="535082"/>
          </a:xfrm>
          <a:prstGeom prst="rect">
            <a:avLst/>
          </a:prstGeom>
          <a:noFill/>
          <a:ln>
            <a:noFill/>
          </a:ln>
        </p:spPr>
        <p:txBody>
          <a:bodyPr spcFirstLastPara="1" wrap="square" lIns="68575" tIns="34275" rIns="68575" bIns="34275" anchor="t" anchorCtr="0">
            <a:noAutofit/>
          </a:bodyPr>
          <a:lstStyle/>
          <a:p>
            <a:pPr algn="ctr">
              <a:buClr>
                <a:schemeClr val="dk1"/>
              </a:buClr>
              <a:buSzPts val="800"/>
            </a:pPr>
            <a:r>
              <a:rPr lang="en-US" altLang="zh-CN" sz="1200" dirty="0">
                <a:solidFill>
                  <a:schemeClr val="lt1"/>
                </a:solidFill>
                <a:latin typeface="Heiti SC Light" panose="02000000000000000000" pitchFamily="2" charset="-128"/>
                <a:ea typeface="Heiti SC Light" panose="02000000000000000000" pitchFamily="2" charset="-128"/>
                <a:cs typeface="Roboto Black"/>
                <a:sym typeface="Roboto Black"/>
              </a:rPr>
              <a:t>Vonage </a:t>
            </a:r>
          </a:p>
          <a:p>
            <a:pPr algn="ctr">
              <a:buClr>
                <a:schemeClr val="dk1"/>
              </a:buClr>
              <a:buSzPts val="800"/>
            </a:pPr>
            <a:r>
              <a:rPr lang="zh-CN" altLang="en-US" sz="1200" dirty="0">
                <a:solidFill>
                  <a:schemeClr val="lt1"/>
                </a:solidFill>
                <a:latin typeface="Heiti SC Light" panose="02000000000000000000" pitchFamily="2" charset="-128"/>
                <a:ea typeface="Heiti SC Light" panose="02000000000000000000" pitchFamily="2" charset="-128"/>
                <a:cs typeface="Roboto Black"/>
                <a:sym typeface="Roboto Black"/>
              </a:rPr>
              <a:t>支持</a:t>
            </a:r>
            <a:endParaRPr lang="en-US" altLang="zh-CN" sz="1200" dirty="0">
              <a:solidFill>
                <a:schemeClr val="lt1"/>
              </a:solidFill>
              <a:latin typeface="Heiti SC Light" panose="02000000000000000000" pitchFamily="2" charset="-128"/>
              <a:ea typeface="Heiti SC Light" panose="02000000000000000000" pitchFamily="2" charset="-128"/>
              <a:cs typeface="Roboto Black"/>
              <a:sym typeface="Roboto Black"/>
            </a:endParaRPr>
          </a:p>
          <a:p>
            <a:pPr algn="ctr">
              <a:buClr>
                <a:schemeClr val="dk1"/>
              </a:buClr>
              <a:buSzPts val="800"/>
            </a:pPr>
            <a:r>
              <a:rPr lang="zh-CN" altLang="en-US" sz="1200" dirty="0">
                <a:solidFill>
                  <a:schemeClr val="lt1"/>
                </a:solidFill>
                <a:latin typeface="Heiti SC Light" panose="02000000000000000000" pitchFamily="2" charset="-128"/>
                <a:ea typeface="Heiti SC Light" panose="02000000000000000000" pitchFamily="2" charset="-128"/>
                <a:cs typeface="Roboto Black"/>
                <a:sym typeface="Roboto Black"/>
              </a:rPr>
              <a:t>语音播报</a:t>
            </a:r>
            <a:endParaRPr sz="1200" dirty="0">
              <a:solidFill>
                <a:schemeClr val="lt1"/>
              </a:solidFill>
              <a:latin typeface="Heiti SC Light" panose="02000000000000000000" pitchFamily="2" charset="-128"/>
              <a:ea typeface="Heiti SC Light" panose="02000000000000000000" pitchFamily="2" charset="-128"/>
              <a:cs typeface="Roboto Black"/>
              <a:sym typeface="Roboto Black"/>
            </a:endParaRPr>
          </a:p>
        </p:txBody>
      </p:sp>
      <p:sp>
        <p:nvSpPr>
          <p:cNvPr id="876" name="Google Shape;876;p89"/>
          <p:cNvSpPr/>
          <p:nvPr/>
        </p:nvSpPr>
        <p:spPr>
          <a:xfrm>
            <a:off x="952506" y="1641119"/>
            <a:ext cx="1194900" cy="11949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877" name="Google Shape;877;p89"/>
          <p:cNvSpPr/>
          <p:nvPr/>
        </p:nvSpPr>
        <p:spPr>
          <a:xfrm>
            <a:off x="6775031" y="1641131"/>
            <a:ext cx="1194900" cy="11949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878" name="Google Shape;878;p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71728" y="1979825"/>
            <a:ext cx="813436" cy="669900"/>
          </a:xfrm>
          <a:prstGeom prst="rect">
            <a:avLst/>
          </a:prstGeom>
          <a:noFill/>
          <a:ln>
            <a:noFill/>
          </a:ln>
        </p:spPr>
      </p:pic>
      <p:pic>
        <p:nvPicPr>
          <p:cNvPr id="879" name="Google Shape;879;p8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58125" y="1820800"/>
            <a:ext cx="428678" cy="766425"/>
          </a:xfrm>
          <a:prstGeom prst="rect">
            <a:avLst/>
          </a:prstGeom>
          <a:noFill/>
          <a:ln>
            <a:noFill/>
          </a:ln>
        </p:spPr>
      </p:pic>
      <p:sp>
        <p:nvSpPr>
          <p:cNvPr id="17" name="Google Shape;738;p83">
            <a:extLst>
              <a:ext uri="{FF2B5EF4-FFF2-40B4-BE49-F238E27FC236}">
                <a16:creationId xmlns:a16="http://schemas.microsoft.com/office/drawing/2014/main" id="{1334E33E-E535-9048-91F0-4C5D6A4E17CB}"/>
              </a:ext>
            </a:extLst>
          </p:cNvPr>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海外语音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用户交互 </a:t>
            </a:r>
            <a:r>
              <a:rPr lang="en-US" altLang="zh-CN" sz="2600" dirty="0">
                <a:latin typeface="Heiti SC Light" panose="02000000000000000000" pitchFamily="2" charset="-128"/>
                <a:ea typeface="Heiti SC Light" panose="02000000000000000000" pitchFamily="2" charset="-128"/>
              </a:rPr>
              <a:t>(IVR/ASR)</a:t>
            </a:r>
            <a:endParaRPr sz="2600" dirty="0">
              <a:latin typeface="Heiti SC Light" panose="02000000000000000000" pitchFamily="2" charset="-128"/>
              <a:ea typeface="Heiti SC Light" panose="02000000000000000000" pitchFamily="2"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pic>
        <p:nvPicPr>
          <p:cNvPr id="1443" name="Google Shape;1443;p109"/>
          <p:cNvPicPr preferRelativeResize="0"/>
          <p:nvPr/>
        </p:nvPicPr>
        <p:blipFill rotWithShape="1">
          <a:blip r:embed="rId3" cstate="screen">
            <a:alphaModFix/>
            <a:extLst>
              <a:ext uri="{28A0092B-C50C-407E-A947-70E740481C1C}">
                <a14:useLocalDpi xmlns:a14="http://schemas.microsoft.com/office/drawing/2010/main"/>
              </a:ext>
            </a:extLst>
          </a:blip>
          <a:srcRect t="-8826"/>
          <a:stretch/>
        </p:blipFill>
        <p:spPr>
          <a:xfrm>
            <a:off x="3786875" y="1326825"/>
            <a:ext cx="3856498" cy="3816676"/>
          </a:xfrm>
          <a:prstGeom prst="rect">
            <a:avLst/>
          </a:prstGeom>
          <a:noFill/>
          <a:ln>
            <a:noFill/>
          </a:ln>
        </p:spPr>
      </p:pic>
      <p:sp>
        <p:nvSpPr>
          <p:cNvPr id="1444" name="Google Shape;1444;p109"/>
          <p:cNvSpPr txBox="1">
            <a:spLocks noGrp="1"/>
          </p:cNvSpPr>
          <p:nvPr>
            <p:ph type="body" idx="4294967295"/>
          </p:nvPr>
        </p:nvSpPr>
        <p:spPr>
          <a:xfrm>
            <a:off x="300295" y="938834"/>
            <a:ext cx="4338061" cy="3672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altLang="en-US" sz="1400" dirty="0">
                <a:latin typeface="Heiti SC Light" panose="02000000000000000000" pitchFamily="2" charset="-128"/>
                <a:ea typeface="Heiti SC Light" panose="02000000000000000000" pitchFamily="2" charset="-128"/>
              </a:rPr>
              <a:t>整合现有的 </a:t>
            </a:r>
            <a:r>
              <a:rPr lang="en-US" sz="1400" dirty="0">
                <a:latin typeface="Heiti SC Light" panose="02000000000000000000" pitchFamily="2" charset="-128"/>
                <a:ea typeface="Heiti SC Light" panose="02000000000000000000" pitchFamily="2" charset="-128"/>
              </a:rPr>
              <a:t>SIP </a:t>
            </a:r>
            <a:r>
              <a:rPr lang="zh-CN" altLang="en-US" sz="1400" dirty="0">
                <a:latin typeface="Heiti SC Light" panose="02000000000000000000" pitchFamily="2" charset="-128"/>
                <a:ea typeface="Heiti SC Light" panose="02000000000000000000" pitchFamily="2" charset="-128"/>
              </a:rPr>
              <a:t>中继以调用我们强大的语音 </a:t>
            </a:r>
            <a:r>
              <a:rPr lang="en-US" altLang="zh-CN" sz="1400" dirty="0">
                <a:latin typeface="Heiti SC Light" panose="02000000000000000000" pitchFamily="2" charset="-128"/>
                <a:ea typeface="Heiti SC Light" panose="02000000000000000000" pitchFamily="2" charset="-128"/>
              </a:rPr>
              <a:t>API </a:t>
            </a:r>
            <a:r>
              <a:rPr lang="zh-CN" altLang="en-US" sz="1400" dirty="0">
                <a:latin typeface="Heiti SC Light" panose="02000000000000000000" pitchFamily="2" charset="-128"/>
                <a:ea typeface="Heiti SC Light" panose="02000000000000000000" pitchFamily="2" charset="-128"/>
              </a:rPr>
              <a:t>功能</a:t>
            </a:r>
            <a:endParaRPr sz="14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0"/>
              </a:spcAft>
              <a:buNone/>
            </a:pPr>
            <a:endParaRPr sz="10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0"/>
              </a:spcAft>
              <a:buNone/>
            </a:pPr>
            <a:r>
              <a:rPr lang="zh-CN" altLang="en-US" sz="1200" dirty="0">
                <a:latin typeface="Heiti SC Light" panose="02000000000000000000" pitchFamily="2" charset="-128"/>
                <a:ea typeface="Heiti SC Light" panose="02000000000000000000" pitchFamily="2" charset="-128"/>
              </a:rPr>
              <a:t>益处</a:t>
            </a:r>
            <a:endParaRPr sz="12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80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全球覆盖</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继续与当前的运营商保持合作</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调用强大的语音 </a:t>
            </a:r>
            <a:r>
              <a:rPr lang="en-US" sz="1000" dirty="0">
                <a:latin typeface="Heiti SC Light" panose="02000000000000000000" pitchFamily="2" charset="-128"/>
                <a:ea typeface="Heiti SC Light" panose="02000000000000000000" pitchFamily="2" charset="-128"/>
              </a:rPr>
              <a:t>API </a:t>
            </a:r>
            <a:r>
              <a:rPr lang="zh-CN" altLang="en-US" sz="1000" dirty="0">
                <a:latin typeface="Heiti SC Light" panose="02000000000000000000" pitchFamily="2" charset="-128"/>
                <a:ea typeface="Heiti SC Light" panose="02000000000000000000" pitchFamily="2" charset="-128"/>
              </a:rPr>
              <a:t>功能</a:t>
            </a:r>
            <a:endParaRPr sz="10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0"/>
              </a:spcAft>
              <a:buNone/>
            </a:pPr>
            <a:endParaRPr sz="10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0"/>
              </a:spcAft>
              <a:buNone/>
            </a:pPr>
            <a:r>
              <a:rPr lang="en-US" sz="1200" dirty="0">
                <a:latin typeface="Heiti SC Light" panose="02000000000000000000" pitchFamily="2" charset="-128"/>
                <a:ea typeface="Heiti SC Light" panose="02000000000000000000" pitchFamily="2" charset="-128"/>
              </a:rPr>
              <a:t>Vonage </a:t>
            </a:r>
            <a:r>
              <a:rPr lang="zh-CN" altLang="en-US" sz="1200" dirty="0">
                <a:latin typeface="Heiti SC Light" panose="02000000000000000000" pitchFamily="2" charset="-128"/>
                <a:ea typeface="Heiti SC Light" panose="02000000000000000000" pitchFamily="2" charset="-128"/>
              </a:rPr>
              <a:t>能提供什么帮助</a:t>
            </a:r>
            <a:endParaRPr sz="12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80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按秒计费</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通过 </a:t>
            </a:r>
            <a:r>
              <a:rPr lang="en-US" sz="1000" dirty="0">
                <a:latin typeface="Heiti SC Light" panose="02000000000000000000" pitchFamily="2" charset="-128"/>
                <a:ea typeface="Heiti SC Light" panose="02000000000000000000" pitchFamily="2" charset="-128"/>
              </a:rPr>
              <a:t>SIP </a:t>
            </a:r>
            <a:r>
              <a:rPr lang="zh-CN" altLang="en-US" sz="1000" dirty="0">
                <a:latin typeface="Heiti SC Light" panose="02000000000000000000" pitchFamily="2" charset="-128"/>
                <a:ea typeface="Heiti SC Light" panose="02000000000000000000" pitchFamily="2" charset="-128"/>
              </a:rPr>
              <a:t>域和身份验证，将 </a:t>
            </a:r>
            <a:r>
              <a:rPr lang="en-US" sz="1000" dirty="0">
                <a:latin typeface="Heiti SC Light" panose="02000000000000000000" pitchFamily="2" charset="-128"/>
                <a:ea typeface="Heiti SC Light" panose="02000000000000000000" pitchFamily="2" charset="-128"/>
              </a:rPr>
              <a:t>SIP </a:t>
            </a:r>
            <a:r>
              <a:rPr lang="zh-CN" altLang="en-US" sz="1000" dirty="0">
                <a:latin typeface="Heiti SC Light" panose="02000000000000000000" pitchFamily="2" charset="-128"/>
                <a:ea typeface="Heiti SC Light" panose="02000000000000000000" pitchFamily="2" charset="-128"/>
              </a:rPr>
              <a:t>终端连接到您的</a:t>
            </a:r>
            <a:r>
              <a:rPr lang="en-US" sz="1000" dirty="0">
                <a:latin typeface="Heiti SC Light" panose="02000000000000000000" pitchFamily="2" charset="-128"/>
                <a:ea typeface="Heiti SC Light" panose="02000000000000000000" pitchFamily="2" charset="-128"/>
              </a:rPr>
              <a:t> </a:t>
            </a:r>
            <a:br>
              <a:rPr lang="en-US" sz="1000" dirty="0">
                <a:latin typeface="Heiti SC Light" panose="02000000000000000000" pitchFamily="2" charset="-128"/>
                <a:ea typeface="Heiti SC Light" panose="02000000000000000000" pitchFamily="2" charset="-128"/>
              </a:rPr>
            </a:br>
            <a:r>
              <a:rPr lang="en-US" sz="1000" dirty="0">
                <a:latin typeface="Heiti SC Light" panose="02000000000000000000" pitchFamily="2" charset="-128"/>
                <a:ea typeface="Heiti SC Light" panose="02000000000000000000" pitchFamily="2" charset="-128"/>
              </a:rPr>
              <a:t>Vonage </a:t>
            </a:r>
            <a:r>
              <a:rPr lang="zh-CN" altLang="en-US" sz="1000" dirty="0">
                <a:latin typeface="Heiti SC Light" panose="02000000000000000000" pitchFamily="2" charset="-128"/>
                <a:ea typeface="Heiti SC Light" panose="02000000000000000000" pitchFamily="2" charset="-128"/>
              </a:rPr>
              <a:t>应用程序</a:t>
            </a:r>
            <a:endParaRPr sz="1000" dirty="0">
              <a:latin typeface="Heiti SC Light" panose="02000000000000000000" pitchFamily="2" charset="-128"/>
              <a:ea typeface="Heiti SC Light" panose="02000000000000000000" pitchFamily="2" charset="-128"/>
            </a:endParaRPr>
          </a:p>
          <a:p>
            <a:pPr marL="457200" lvl="0" indent="-292100" algn="l" rtl="0">
              <a:lnSpc>
                <a:spcPct val="115000"/>
              </a:lnSpc>
              <a:spcBef>
                <a:spcPts val="0"/>
              </a:spcBef>
              <a:spcAft>
                <a:spcPts val="0"/>
              </a:spcAft>
              <a:buClr>
                <a:schemeClr val="accent1"/>
              </a:buClr>
              <a:buSzPts val="1000"/>
              <a:buChar char="•"/>
            </a:pPr>
            <a:r>
              <a:rPr lang="zh-CN" altLang="en-US" sz="1000" dirty="0">
                <a:latin typeface="Heiti SC Light" panose="02000000000000000000" pitchFamily="2" charset="-128"/>
                <a:ea typeface="Heiti SC Light" panose="02000000000000000000" pitchFamily="2" charset="-128"/>
              </a:rPr>
              <a:t>当 </a:t>
            </a:r>
            <a:r>
              <a:rPr lang="en-US" sz="1000" dirty="0">
                <a:latin typeface="Heiti SC Light" panose="02000000000000000000" pitchFamily="2" charset="-128"/>
                <a:ea typeface="Heiti SC Light" panose="02000000000000000000" pitchFamily="2" charset="-128"/>
              </a:rPr>
              <a:t>Vonage </a:t>
            </a:r>
            <a:r>
              <a:rPr lang="zh-CN" altLang="en-US" sz="1000" dirty="0">
                <a:latin typeface="Heiti SC Light" panose="02000000000000000000" pitchFamily="2" charset="-128"/>
                <a:ea typeface="Heiti SC Light" panose="02000000000000000000" pitchFamily="2" charset="-128"/>
              </a:rPr>
              <a:t>不可用时，无需转网</a:t>
            </a:r>
            <a:br>
              <a:rPr lang="en-US" sz="1000" dirty="0">
                <a:latin typeface="Heiti SC Light" panose="02000000000000000000" pitchFamily="2" charset="-128"/>
                <a:ea typeface="Heiti SC Light" panose="02000000000000000000" pitchFamily="2" charset="-128"/>
              </a:rPr>
            </a:br>
            <a:endParaRPr sz="1000" dirty="0">
              <a:latin typeface="Heiti SC Light" panose="02000000000000000000" pitchFamily="2" charset="-128"/>
              <a:ea typeface="Heiti SC Light" panose="02000000000000000000" pitchFamily="2" charset="-128"/>
            </a:endParaRPr>
          </a:p>
          <a:p>
            <a:pPr marL="0" lvl="0" indent="0" algn="l" rtl="0">
              <a:lnSpc>
                <a:spcPct val="115000"/>
              </a:lnSpc>
              <a:spcBef>
                <a:spcPts val="800"/>
              </a:spcBef>
              <a:spcAft>
                <a:spcPts val="800"/>
              </a:spcAft>
              <a:buNone/>
            </a:pPr>
            <a:endParaRPr sz="1000" dirty="0">
              <a:latin typeface="Heiti SC Light" panose="02000000000000000000" pitchFamily="2" charset="-128"/>
              <a:ea typeface="Heiti SC Light" panose="02000000000000000000" pitchFamily="2" charset="-128"/>
            </a:endParaRPr>
          </a:p>
        </p:txBody>
      </p:sp>
      <p:sp>
        <p:nvSpPr>
          <p:cNvPr id="1445" name="Google Shape;1445;p109"/>
          <p:cNvSpPr txBox="1">
            <a:spLocks noGrp="1"/>
          </p:cNvSpPr>
          <p:nvPr>
            <p:ph type="title"/>
          </p:nvPr>
        </p:nvSpPr>
        <p:spPr>
          <a:xfrm>
            <a:off x="245925" y="216425"/>
            <a:ext cx="8520600" cy="572700"/>
          </a:xfrm>
          <a:prstGeom prst="rect">
            <a:avLst/>
          </a:prstGeom>
        </p:spPr>
        <p:txBody>
          <a:bodyPr spcFirstLastPara="1" wrap="square" lIns="91425" tIns="91425" rIns="91425" bIns="91425" anchor="t" anchorCtr="0">
            <a:noAutofit/>
          </a:bodyPr>
          <a:lstStyle/>
          <a:p>
            <a:pPr lvl="0"/>
            <a:r>
              <a:rPr lang="zh-CN" altLang="en-US" sz="2600" dirty="0">
                <a:latin typeface="Heiti SC Light" panose="02000000000000000000" pitchFamily="2" charset="-128"/>
                <a:ea typeface="Heiti SC Light" panose="02000000000000000000" pitchFamily="2" charset="-128"/>
              </a:rPr>
              <a:t>灵活自主的可编程 </a:t>
            </a:r>
            <a:r>
              <a:rPr lang="en-US" altLang="zh-CN" sz="2600" dirty="0">
                <a:latin typeface="Heiti SC Light" panose="02000000000000000000" pitchFamily="2" charset="-128"/>
                <a:ea typeface="Heiti SC Light" panose="02000000000000000000" pitchFamily="2" charset="-128"/>
              </a:rPr>
              <a:t>SIP</a:t>
            </a:r>
            <a:r>
              <a:rPr lang="zh-CN" altLang="en-US" sz="2600" dirty="0">
                <a:latin typeface="Heiti SC Light" panose="02000000000000000000" pitchFamily="2" charset="-128"/>
                <a:ea typeface="Heiti SC Light" panose="02000000000000000000" pitchFamily="2" charset="-128"/>
              </a:rPr>
              <a:t> </a:t>
            </a:r>
            <a:r>
              <a:rPr lang="en-HK" dirty="0">
                <a:latin typeface="Heiti SC Light" panose="02000000000000000000" pitchFamily="2" charset="-128"/>
                <a:ea typeface="Heiti SC Light" panose="02000000000000000000" pitchFamily="2" charset="-128"/>
              </a:rPr>
              <a:t>trunk</a:t>
            </a:r>
            <a:endParaRPr sz="2600" dirty="0">
              <a:latin typeface="Heiti SC Light" panose="02000000000000000000" pitchFamily="2" charset="-128"/>
              <a:ea typeface="Heiti SC Light" panose="02000000000000000000" pitchFamily="2" charset="-128"/>
            </a:endParaRPr>
          </a:p>
        </p:txBody>
      </p:sp>
      <p:pic>
        <p:nvPicPr>
          <p:cNvPr id="1446" name="Google Shape;1446;p109"/>
          <p:cNvPicPr preferRelativeResize="0"/>
          <p:nvPr/>
        </p:nvPicPr>
        <p:blipFill rotWithShape="1">
          <a:blip r:embed="rId4" cstate="screen">
            <a:alphaModFix/>
            <a:extLst>
              <a:ext uri="{28A0092B-C50C-407E-A947-70E740481C1C}">
                <a14:useLocalDpi xmlns:a14="http://schemas.microsoft.com/office/drawing/2010/main"/>
              </a:ext>
            </a:extLst>
          </a:blip>
          <a:srcRect r="4942"/>
          <a:stretch/>
        </p:blipFill>
        <p:spPr>
          <a:xfrm>
            <a:off x="6674675" y="1727675"/>
            <a:ext cx="2469325" cy="3415827"/>
          </a:xfrm>
          <a:prstGeom prst="rect">
            <a:avLst/>
          </a:prstGeom>
          <a:noFill/>
          <a:ln>
            <a:noFill/>
          </a:ln>
        </p:spPr>
      </p:pic>
      <p:grpSp>
        <p:nvGrpSpPr>
          <p:cNvPr id="1447" name="Google Shape;1447;p109"/>
          <p:cNvGrpSpPr/>
          <p:nvPr/>
        </p:nvGrpSpPr>
        <p:grpSpPr>
          <a:xfrm>
            <a:off x="7217180" y="1961556"/>
            <a:ext cx="1258864" cy="2165158"/>
            <a:chOff x="4156622" y="1943259"/>
            <a:chExt cx="1242341" cy="2116273"/>
          </a:xfrm>
        </p:grpSpPr>
        <p:grpSp>
          <p:nvGrpSpPr>
            <p:cNvPr id="1448" name="Google Shape;1448;p109"/>
            <p:cNvGrpSpPr/>
            <p:nvPr/>
          </p:nvGrpSpPr>
          <p:grpSpPr>
            <a:xfrm>
              <a:off x="4156622" y="1943259"/>
              <a:ext cx="1242341" cy="2116273"/>
              <a:chOff x="3715950" y="2223025"/>
              <a:chExt cx="1536600" cy="2528100"/>
            </a:xfrm>
          </p:grpSpPr>
          <p:sp>
            <p:nvSpPr>
              <p:cNvPr id="1449" name="Google Shape;1449;p109"/>
              <p:cNvSpPr/>
              <p:nvPr/>
            </p:nvSpPr>
            <p:spPr>
              <a:xfrm>
                <a:off x="3715950" y="2223025"/>
                <a:ext cx="1536600" cy="2528100"/>
              </a:xfrm>
              <a:prstGeom prst="rect">
                <a:avLst/>
              </a:prstGeom>
              <a:gradFill>
                <a:gsLst>
                  <a:gs pos="0">
                    <a:schemeClr val="accent5"/>
                  </a:gs>
                  <a:gs pos="49000">
                    <a:srgbClr val="8773F6"/>
                  </a:gs>
                  <a:gs pos="100000">
                    <a:schemeClr val="accent4"/>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endParaRPr sz="900">
                  <a:latin typeface="Heiti SC Light" panose="02000000000000000000" pitchFamily="2" charset="-128"/>
                  <a:ea typeface="Heiti SC Light" panose="02000000000000000000" pitchFamily="2" charset="-128"/>
                  <a:cs typeface="Roboto Mono Regular"/>
                  <a:sym typeface="Roboto Mono Regular"/>
                </a:endParaRPr>
              </a:p>
              <a:p>
                <a:pPr marL="0" lvl="0" indent="0" algn="ctr" rtl="0">
                  <a:spcBef>
                    <a:spcPts val="0"/>
                  </a:spcBef>
                  <a:spcAft>
                    <a:spcPts val="0"/>
                  </a:spcAft>
                  <a:buClr>
                    <a:srgbClr val="000000"/>
                  </a:buClr>
                  <a:buSzPts val="1100"/>
                  <a:buFont typeface="Arial"/>
                  <a:buNone/>
                </a:pPr>
                <a:r>
                  <a:rPr lang="en-US" sz="900">
                    <a:solidFill>
                      <a:srgbClr val="FFFFFF"/>
                    </a:solidFill>
                    <a:latin typeface="Heiti SC Light" panose="02000000000000000000" pitchFamily="2" charset="-128"/>
                    <a:ea typeface="Heiti SC Light" panose="02000000000000000000" pitchFamily="2" charset="-128"/>
                    <a:cs typeface="Roboto Mono Regular"/>
                    <a:sym typeface="Roboto Mono Regular"/>
                  </a:rPr>
                  <a:t>800.555.0123</a:t>
                </a:r>
                <a:endParaRPr sz="900">
                  <a:solidFill>
                    <a:srgbClr val="FFFFFF"/>
                  </a:solidFill>
                  <a:latin typeface="Heiti SC Light" panose="02000000000000000000" pitchFamily="2" charset="-128"/>
                  <a:ea typeface="Heiti SC Light" panose="02000000000000000000" pitchFamily="2" charset="-128"/>
                  <a:cs typeface="Roboto Mono Regular"/>
                  <a:sym typeface="Roboto Mono Regular"/>
                </a:endParaRPr>
              </a:p>
              <a:p>
                <a:pPr marL="0" lvl="0" indent="0" algn="ctr" rtl="0">
                  <a:spcBef>
                    <a:spcPts val="0"/>
                  </a:spcBef>
                  <a:spcAft>
                    <a:spcPts val="0"/>
                  </a:spcAft>
                  <a:buNone/>
                </a:pPr>
                <a:r>
                  <a:rPr lang="en-US" sz="800">
                    <a:solidFill>
                      <a:srgbClr val="FFFFFF"/>
                    </a:solidFill>
                    <a:latin typeface="Heiti SC Light" panose="02000000000000000000" pitchFamily="2" charset="-128"/>
                    <a:ea typeface="Heiti SC Light" panose="02000000000000000000" pitchFamily="2" charset="-128"/>
                    <a:cs typeface="Roboto Mono Regular"/>
                    <a:sym typeface="Roboto Mono Regular"/>
                  </a:rPr>
                  <a:t>01:27</a:t>
                </a:r>
                <a:endParaRPr sz="800">
                  <a:solidFill>
                    <a:srgbClr val="FFFFFF"/>
                  </a:solidFill>
                  <a:latin typeface="Heiti SC Light" panose="02000000000000000000" pitchFamily="2" charset="-128"/>
                  <a:ea typeface="Heiti SC Light" panose="02000000000000000000" pitchFamily="2" charset="-128"/>
                  <a:cs typeface="Roboto Mono Regular"/>
                  <a:sym typeface="Roboto Mono Regular"/>
                </a:endParaRPr>
              </a:p>
            </p:txBody>
          </p:sp>
          <p:sp>
            <p:nvSpPr>
              <p:cNvPr id="1450" name="Google Shape;1450;p109"/>
              <p:cNvSpPr/>
              <p:nvPr/>
            </p:nvSpPr>
            <p:spPr>
              <a:xfrm>
                <a:off x="3872175" y="2891154"/>
                <a:ext cx="346800" cy="346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091D33"/>
                  </a:solidFill>
                  <a:latin typeface="Heiti SC Light" panose="02000000000000000000" pitchFamily="2" charset="-128"/>
                  <a:ea typeface="Heiti SC Light" panose="02000000000000000000" pitchFamily="2" charset="-128"/>
                </a:endParaRPr>
              </a:p>
            </p:txBody>
          </p:sp>
          <p:sp>
            <p:nvSpPr>
              <p:cNvPr id="1451" name="Google Shape;1451;p109"/>
              <p:cNvSpPr/>
              <p:nvPr/>
            </p:nvSpPr>
            <p:spPr>
              <a:xfrm>
                <a:off x="4310844" y="28911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FFFFFF"/>
                  </a:solidFill>
                  <a:latin typeface="Heiti SC Light" panose="02000000000000000000" pitchFamily="2" charset="-128"/>
                  <a:ea typeface="Heiti SC Light" panose="02000000000000000000" pitchFamily="2" charset="-128"/>
                </a:endParaRPr>
              </a:p>
            </p:txBody>
          </p:sp>
          <p:sp>
            <p:nvSpPr>
              <p:cNvPr id="1452" name="Google Shape;1452;p109"/>
              <p:cNvSpPr/>
              <p:nvPr/>
            </p:nvSpPr>
            <p:spPr>
              <a:xfrm>
                <a:off x="4749513" y="28911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3" name="Google Shape;1453;p109"/>
              <p:cNvSpPr/>
              <p:nvPr/>
            </p:nvSpPr>
            <p:spPr>
              <a:xfrm>
                <a:off x="3872175" y="33078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4" name="Google Shape;1454;p109"/>
              <p:cNvSpPr/>
              <p:nvPr/>
            </p:nvSpPr>
            <p:spPr>
              <a:xfrm>
                <a:off x="4310844" y="33078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5" name="Google Shape;1455;p109"/>
              <p:cNvSpPr/>
              <p:nvPr/>
            </p:nvSpPr>
            <p:spPr>
              <a:xfrm>
                <a:off x="4749513" y="33078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6" name="Google Shape;1456;p109"/>
              <p:cNvSpPr/>
              <p:nvPr/>
            </p:nvSpPr>
            <p:spPr>
              <a:xfrm>
                <a:off x="3872175" y="37245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7" name="Google Shape;1457;p109"/>
              <p:cNvSpPr/>
              <p:nvPr/>
            </p:nvSpPr>
            <p:spPr>
              <a:xfrm>
                <a:off x="4310844" y="37245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8" name="Google Shape;1458;p109"/>
              <p:cNvSpPr/>
              <p:nvPr/>
            </p:nvSpPr>
            <p:spPr>
              <a:xfrm>
                <a:off x="4749513" y="37245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sp>
            <p:nvSpPr>
              <p:cNvPr id="1459" name="Google Shape;1459;p109"/>
              <p:cNvSpPr/>
              <p:nvPr/>
            </p:nvSpPr>
            <p:spPr>
              <a:xfrm>
                <a:off x="4310844" y="4141254"/>
                <a:ext cx="346800" cy="346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latin typeface="Heiti SC Light" panose="02000000000000000000" pitchFamily="2" charset="-128"/>
                  <a:ea typeface="Heiti SC Light" panose="02000000000000000000" pitchFamily="2" charset="-128"/>
                </a:endParaRPr>
              </a:p>
            </p:txBody>
          </p:sp>
        </p:grpSp>
        <p:sp>
          <p:nvSpPr>
            <p:cNvPr id="1460" name="Google Shape;1460;p109"/>
            <p:cNvSpPr txBox="1"/>
            <p:nvPr/>
          </p:nvSpPr>
          <p:spPr>
            <a:xfrm>
              <a:off x="4629150" y="2543175"/>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2</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1" name="Google Shape;1461;p109"/>
            <p:cNvSpPr txBox="1"/>
            <p:nvPr/>
          </p:nvSpPr>
          <p:spPr>
            <a:xfrm>
              <a:off x="4271950" y="2543175"/>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1</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2" name="Google Shape;1462;p109"/>
            <p:cNvSpPr txBox="1"/>
            <p:nvPr/>
          </p:nvSpPr>
          <p:spPr>
            <a:xfrm>
              <a:off x="4986350" y="2543175"/>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3</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3" name="Google Shape;1463;p109"/>
            <p:cNvSpPr txBox="1"/>
            <p:nvPr/>
          </p:nvSpPr>
          <p:spPr>
            <a:xfrm>
              <a:off x="4629150" y="290388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5</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4" name="Google Shape;1464;p109"/>
            <p:cNvSpPr txBox="1"/>
            <p:nvPr/>
          </p:nvSpPr>
          <p:spPr>
            <a:xfrm>
              <a:off x="4271950" y="290388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4</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5" name="Google Shape;1465;p109"/>
            <p:cNvSpPr txBox="1"/>
            <p:nvPr/>
          </p:nvSpPr>
          <p:spPr>
            <a:xfrm>
              <a:off x="4986350" y="290388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6</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6" name="Google Shape;1466;p109"/>
            <p:cNvSpPr txBox="1"/>
            <p:nvPr/>
          </p:nvSpPr>
          <p:spPr>
            <a:xfrm>
              <a:off x="4629150" y="324203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8</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7" name="Google Shape;1467;p109"/>
            <p:cNvSpPr txBox="1"/>
            <p:nvPr/>
          </p:nvSpPr>
          <p:spPr>
            <a:xfrm>
              <a:off x="4271950" y="324203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7</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8" name="Google Shape;1468;p109"/>
            <p:cNvSpPr txBox="1"/>
            <p:nvPr/>
          </p:nvSpPr>
          <p:spPr>
            <a:xfrm>
              <a:off x="4986350" y="3242038"/>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9</a:t>
              </a:r>
              <a:endParaRPr sz="1500">
                <a:latin typeface="Heiti SC Light" panose="02000000000000000000" pitchFamily="2" charset="-128"/>
                <a:ea typeface="Heiti SC Light" panose="02000000000000000000" pitchFamily="2" charset="-128"/>
                <a:cs typeface="Roboto Mono"/>
                <a:sym typeface="Roboto Mono"/>
              </a:endParaRPr>
            </a:p>
          </p:txBody>
        </p:sp>
        <p:sp>
          <p:nvSpPr>
            <p:cNvPr id="1469" name="Google Shape;1469;p109"/>
            <p:cNvSpPr txBox="1"/>
            <p:nvPr/>
          </p:nvSpPr>
          <p:spPr>
            <a:xfrm>
              <a:off x="4629150" y="3604013"/>
              <a:ext cx="297300" cy="1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lt1"/>
                  </a:solidFill>
                  <a:latin typeface="Heiti SC Light" panose="02000000000000000000" pitchFamily="2" charset="-128"/>
                  <a:ea typeface="Heiti SC Light" panose="02000000000000000000" pitchFamily="2" charset="-128"/>
                  <a:cs typeface="Roboto Mono"/>
                  <a:sym typeface="Roboto Mono"/>
                </a:rPr>
                <a:t>0</a:t>
              </a:r>
              <a:endParaRPr sz="1500">
                <a:latin typeface="Heiti SC Light" panose="02000000000000000000" pitchFamily="2" charset="-128"/>
                <a:ea typeface="Heiti SC Light" panose="02000000000000000000" pitchFamily="2" charset="-128"/>
                <a:cs typeface="Roboto Mono"/>
                <a:sym typeface="Roboto Mono"/>
              </a:endParaRPr>
            </a:p>
          </p:txBody>
        </p:sp>
      </p:grpSp>
      <p:pic>
        <p:nvPicPr>
          <p:cNvPr id="1470" name="Google Shape;1470;p10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381500" y="2010900"/>
            <a:ext cx="925342" cy="864576"/>
          </a:xfrm>
          <a:prstGeom prst="rect">
            <a:avLst/>
          </a:prstGeom>
          <a:noFill/>
          <a:ln>
            <a:noFill/>
          </a:ln>
        </p:spPr>
      </p:pic>
      <p:cxnSp>
        <p:nvCxnSpPr>
          <p:cNvPr id="1471" name="Google Shape;1471;p109"/>
          <p:cNvCxnSpPr>
            <a:stCxn id="1470" idx="3"/>
            <a:endCxn id="1446" idx="0"/>
          </p:cNvCxnSpPr>
          <p:nvPr/>
        </p:nvCxnSpPr>
        <p:spPr>
          <a:xfrm rot="10800000" flipH="1">
            <a:off x="5306842" y="1727688"/>
            <a:ext cx="2602500" cy="715500"/>
          </a:xfrm>
          <a:prstGeom prst="curvedConnector4">
            <a:avLst>
              <a:gd name="adj1" fmla="val 26279"/>
              <a:gd name="adj2" fmla="val 171752"/>
            </a:avLst>
          </a:prstGeom>
          <a:noFill/>
          <a:ln w="28575" cap="flat" cmpd="sng">
            <a:solidFill>
              <a:schemeClr val="accent5"/>
            </a:solidFill>
            <a:prstDash val="dot"/>
            <a:round/>
            <a:headEnd type="none" w="med" len="med"/>
            <a:tailEnd type="none" w="med" len="med"/>
          </a:ln>
        </p:spPr>
      </p:cxnSp>
      <p:grpSp>
        <p:nvGrpSpPr>
          <p:cNvPr id="32" name="Group 31">
            <a:extLst>
              <a:ext uri="{FF2B5EF4-FFF2-40B4-BE49-F238E27FC236}">
                <a16:creationId xmlns:a16="http://schemas.microsoft.com/office/drawing/2014/main" id="{2A94F900-5488-CC45-AD8E-7268AD146422}"/>
              </a:ext>
            </a:extLst>
          </p:cNvPr>
          <p:cNvGrpSpPr/>
          <p:nvPr/>
        </p:nvGrpSpPr>
        <p:grpSpPr>
          <a:xfrm>
            <a:off x="7690820" y="3978631"/>
            <a:ext cx="1162667" cy="958604"/>
            <a:chOff x="7690820" y="3978631"/>
            <a:chExt cx="1162667" cy="958604"/>
          </a:xfrm>
        </p:grpSpPr>
        <p:grpSp>
          <p:nvGrpSpPr>
            <p:cNvPr id="33" name="Group 32">
              <a:extLst>
                <a:ext uri="{FF2B5EF4-FFF2-40B4-BE49-F238E27FC236}">
                  <a16:creationId xmlns:a16="http://schemas.microsoft.com/office/drawing/2014/main" id="{09E9C6EE-BA23-734A-B42B-DF4D4DB9BF4C}"/>
                </a:ext>
              </a:extLst>
            </p:cNvPr>
            <p:cNvGrpSpPr/>
            <p:nvPr/>
          </p:nvGrpSpPr>
          <p:grpSpPr>
            <a:xfrm>
              <a:off x="7690820" y="3978631"/>
              <a:ext cx="1162667" cy="958604"/>
              <a:chOff x="7690820" y="3872828"/>
              <a:chExt cx="1202635" cy="1064407"/>
            </a:xfrm>
          </p:grpSpPr>
          <p:sp>
            <p:nvSpPr>
              <p:cNvPr id="35" name="Rectangle 34">
                <a:extLst>
                  <a:ext uri="{FF2B5EF4-FFF2-40B4-BE49-F238E27FC236}">
                    <a16:creationId xmlns:a16="http://schemas.microsoft.com/office/drawing/2014/main" id="{3D0BF36F-10CC-174B-9469-0715ADE36458}"/>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36" name="TextBox 35">
                <a:extLst>
                  <a:ext uri="{FF2B5EF4-FFF2-40B4-BE49-F238E27FC236}">
                    <a16:creationId xmlns:a16="http://schemas.microsoft.com/office/drawing/2014/main" id="{9840D96E-6286-9D4E-9700-631F8A26C587}"/>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34" name="Picture 33">
              <a:extLst>
                <a:ext uri="{FF2B5EF4-FFF2-40B4-BE49-F238E27FC236}">
                  <a16:creationId xmlns:a16="http://schemas.microsoft.com/office/drawing/2014/main" id="{BEC510D5-DAA9-754F-AC66-4B9EA6A824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2"/>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p>
            <a:pPr lvl="0"/>
            <a:r>
              <a:rPr lang="zh-CN" altLang="en-US" dirty="0">
                <a:latin typeface="Heiti SC Light" panose="02000000000000000000" pitchFamily="2" charset="-128"/>
                <a:ea typeface="Heiti SC Light" panose="02000000000000000000" pitchFamily="2" charset="-128"/>
              </a:rPr>
              <a:t>联络中心智能化</a:t>
            </a:r>
            <a:br>
              <a:rPr lang="en-HK" altLang="zh-CN" dirty="0">
                <a:latin typeface="Heiti SC Light" panose="02000000000000000000" pitchFamily="2" charset="-128"/>
                <a:ea typeface="Heiti SC Light" panose="02000000000000000000" pitchFamily="2" charset="-128"/>
              </a:rPr>
            </a:br>
            <a:r>
              <a:rPr lang="en-HK" altLang="zh-CN" dirty="0">
                <a:latin typeface="Heiti SC Light" panose="02000000000000000000" pitchFamily="2" charset="-128"/>
                <a:ea typeface="Heiti SC Light" panose="02000000000000000000" pitchFamily="2" charset="-128"/>
              </a:rPr>
              <a:t>C</a:t>
            </a:r>
            <a:r>
              <a:rPr lang="en-US" altLang="zh-CN" dirty="0" err="1">
                <a:latin typeface="Heiti SC Light" panose="02000000000000000000" pitchFamily="2" charset="-128"/>
                <a:ea typeface="Heiti SC Light" panose="02000000000000000000" pitchFamily="2" charset="-128"/>
              </a:rPr>
              <a:t>ontact</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Center</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Intelligence</a:t>
            </a:r>
            <a:endParaRPr dirty="0">
              <a:latin typeface="Heiti SC Light" panose="02000000000000000000" pitchFamily="2" charset="-128"/>
              <a:ea typeface="Heiti SC Light" panose="02000000000000000000" pitchFamily="2" charset="-128"/>
            </a:endParaRPr>
          </a:p>
        </p:txBody>
      </p:sp>
      <p:grpSp>
        <p:nvGrpSpPr>
          <p:cNvPr id="4" name="Group 3">
            <a:extLst>
              <a:ext uri="{FF2B5EF4-FFF2-40B4-BE49-F238E27FC236}">
                <a16:creationId xmlns:a16="http://schemas.microsoft.com/office/drawing/2014/main" id="{35C26D70-0235-314B-8A47-5DE513FB645F}"/>
              </a:ext>
            </a:extLst>
          </p:cNvPr>
          <p:cNvGrpSpPr/>
          <p:nvPr/>
        </p:nvGrpSpPr>
        <p:grpSpPr>
          <a:xfrm>
            <a:off x="7690820" y="3978631"/>
            <a:ext cx="1162667" cy="958604"/>
            <a:chOff x="7690820" y="3978631"/>
            <a:chExt cx="1162667" cy="958604"/>
          </a:xfrm>
        </p:grpSpPr>
        <p:grpSp>
          <p:nvGrpSpPr>
            <p:cNvPr id="5" name="Group 4">
              <a:extLst>
                <a:ext uri="{FF2B5EF4-FFF2-40B4-BE49-F238E27FC236}">
                  <a16:creationId xmlns:a16="http://schemas.microsoft.com/office/drawing/2014/main" id="{C56E2302-95FC-084B-95A0-5C74023C8AD4}"/>
                </a:ext>
              </a:extLst>
            </p:cNvPr>
            <p:cNvGrpSpPr/>
            <p:nvPr/>
          </p:nvGrpSpPr>
          <p:grpSpPr>
            <a:xfrm>
              <a:off x="7690820" y="3978631"/>
              <a:ext cx="1162667" cy="958604"/>
              <a:chOff x="7690820" y="3872828"/>
              <a:chExt cx="1202635" cy="1064407"/>
            </a:xfrm>
          </p:grpSpPr>
          <p:sp>
            <p:nvSpPr>
              <p:cNvPr id="7" name="Rectangle 6">
                <a:extLst>
                  <a:ext uri="{FF2B5EF4-FFF2-40B4-BE49-F238E27FC236}">
                    <a16:creationId xmlns:a16="http://schemas.microsoft.com/office/drawing/2014/main" id="{84B27255-6EA8-084E-9542-8EB002701A2B}"/>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8" name="TextBox 7">
                <a:extLst>
                  <a:ext uri="{FF2B5EF4-FFF2-40B4-BE49-F238E27FC236}">
                    <a16:creationId xmlns:a16="http://schemas.microsoft.com/office/drawing/2014/main" id="{5096DF61-D6E9-6F4A-BDA5-9A633CD96378}"/>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6" name="Picture 5">
              <a:extLst>
                <a:ext uri="{FF2B5EF4-FFF2-40B4-BE49-F238E27FC236}">
                  <a16:creationId xmlns:a16="http://schemas.microsoft.com/office/drawing/2014/main" id="{3A41FC23-3944-1848-8C04-58E4240934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extLst>
      <p:ext uri="{BB962C8B-B14F-4D97-AF65-F5344CB8AC3E}">
        <p14:creationId xmlns:p14="http://schemas.microsoft.com/office/powerpoint/2010/main" val="272822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71" name="Google Shape;1171;p82"/>
          <p:cNvSpPr txBox="1">
            <a:spLocks noGrp="1"/>
          </p:cNvSpPr>
          <p:nvPr>
            <p:ph type="title"/>
          </p:nvPr>
        </p:nvSpPr>
        <p:spPr>
          <a:xfrm>
            <a:off x="245925" y="216425"/>
            <a:ext cx="8520600" cy="572700"/>
          </a:xfrm>
          <a:prstGeom prst="rect">
            <a:avLst/>
          </a:prstGeom>
          <a:noFill/>
          <a:ln>
            <a:noFill/>
          </a:ln>
        </p:spPr>
        <p:txBody>
          <a:bodyPr spcFirstLastPara="1" wrap="square" lIns="91425" tIns="91425" rIns="91425" bIns="91425" anchor="t" anchorCtr="0">
            <a:noAutofit/>
          </a:bodyPr>
          <a:lstStyle/>
          <a:p>
            <a:pPr>
              <a:buClr>
                <a:srgbClr val="000000"/>
              </a:buClr>
            </a:pPr>
            <a:r>
              <a:rPr lang="zh-CN" altLang="en-US" sz="2600" dirty="0">
                <a:latin typeface="Heiti SC Light" panose="02000000000000000000" pitchFamily="2" charset="-128"/>
                <a:ea typeface="Heiti SC Light" panose="02000000000000000000" pitchFamily="2" charset="-128"/>
              </a:rPr>
              <a:t>通过加快联络中心创新，提升用户满意度</a:t>
            </a:r>
            <a:endParaRPr sz="2600" dirty="0">
              <a:solidFill>
                <a:schemeClr val="bg2"/>
              </a:solidFill>
              <a:latin typeface="Heiti SC Light" panose="02000000000000000000" pitchFamily="2" charset="-128"/>
              <a:ea typeface="Heiti SC Light" panose="02000000000000000000" pitchFamily="2" charset="-128"/>
              <a:cs typeface="Arial"/>
              <a:sym typeface="Arial"/>
            </a:endParaRPr>
          </a:p>
        </p:txBody>
      </p:sp>
      <p:pic>
        <p:nvPicPr>
          <p:cNvPr id="2" name="Picture 1">
            <a:extLst>
              <a:ext uri="{FF2B5EF4-FFF2-40B4-BE49-F238E27FC236}">
                <a16:creationId xmlns:a16="http://schemas.microsoft.com/office/drawing/2014/main" id="{ED9F51DC-F2FD-C047-B804-996E2A123D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7340"/>
            <a:ext cx="9144000" cy="2415396"/>
          </a:xfrm>
          <a:prstGeom prst="rect">
            <a:avLst/>
          </a:prstGeom>
        </p:spPr>
      </p:pic>
      <p:sp>
        <p:nvSpPr>
          <p:cNvPr id="27" name="Google Shape;1444;p109">
            <a:extLst>
              <a:ext uri="{FF2B5EF4-FFF2-40B4-BE49-F238E27FC236}">
                <a16:creationId xmlns:a16="http://schemas.microsoft.com/office/drawing/2014/main" id="{1B4996E5-DF33-FD48-9DAC-DEE23FAB6CD3}"/>
              </a:ext>
            </a:extLst>
          </p:cNvPr>
          <p:cNvSpPr txBox="1">
            <a:spLocks noGrp="1"/>
          </p:cNvSpPr>
          <p:nvPr/>
        </p:nvSpPr>
        <p:spPr>
          <a:xfrm>
            <a:off x="245925" y="1131882"/>
            <a:ext cx="57361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Roboto Light"/>
              <a:buChar char="•"/>
              <a:defRPr sz="1600" b="0" i="0" u="none" strike="noStrike" cap="none">
                <a:solidFill>
                  <a:srgbClr val="000000"/>
                </a:solidFill>
                <a:latin typeface="Roboto Light"/>
                <a:ea typeface="Roboto Light"/>
                <a:cs typeface="Roboto Light"/>
                <a:sym typeface="Roboto Light"/>
              </a:defRPr>
            </a:lvl1pPr>
            <a:lvl2pPr marL="914400" marR="0" lvl="1" indent="-317500" algn="l" rtl="0">
              <a:lnSpc>
                <a:spcPct val="100000"/>
              </a:lnSpc>
              <a:spcBef>
                <a:spcPts val="800"/>
              </a:spcBef>
              <a:spcAft>
                <a:spcPts val="0"/>
              </a:spcAft>
              <a:buClr>
                <a:srgbClr val="000000"/>
              </a:buClr>
              <a:buSzPts val="1400"/>
              <a:buFont typeface="Roboto Light"/>
              <a:buChar char="▪"/>
              <a:defRPr sz="1400" b="0" i="0" u="none" strike="noStrike" cap="none">
                <a:solidFill>
                  <a:srgbClr val="000000"/>
                </a:solidFill>
                <a:latin typeface="Roboto Light"/>
                <a:ea typeface="Roboto Light"/>
                <a:cs typeface="Roboto Light"/>
                <a:sym typeface="Roboto Light"/>
              </a:defRPr>
            </a:lvl2pPr>
            <a:lvl3pPr marL="1371600" marR="0" lvl="2" indent="-304800" algn="l" rtl="0">
              <a:lnSpc>
                <a:spcPct val="100000"/>
              </a:lnSpc>
              <a:spcBef>
                <a:spcPts val="800"/>
              </a:spcBef>
              <a:spcAft>
                <a:spcPts val="0"/>
              </a:spcAft>
              <a:buClr>
                <a:srgbClr val="000000"/>
              </a:buClr>
              <a:buSzPts val="1200"/>
              <a:buFont typeface="Roboto Light"/>
              <a:buChar char="•"/>
              <a:defRPr sz="1200" b="0" i="0" u="none" strike="noStrike" cap="none">
                <a:solidFill>
                  <a:srgbClr val="000000"/>
                </a:solidFill>
                <a:latin typeface="Roboto Light"/>
                <a:ea typeface="Roboto Light"/>
                <a:cs typeface="Roboto Light"/>
                <a:sym typeface="Roboto Light"/>
              </a:defRPr>
            </a:lvl3pPr>
            <a:lvl4pPr marL="1828800" marR="0" lvl="3" indent="-292100" algn="l" rtl="0">
              <a:lnSpc>
                <a:spcPct val="100000"/>
              </a:lnSpc>
              <a:spcBef>
                <a:spcPts val="800"/>
              </a:spcBef>
              <a:spcAft>
                <a:spcPts val="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4pPr>
            <a:lvl5pPr marL="2286000" marR="0" lvl="4" indent="-292100" algn="l" rtl="0">
              <a:lnSpc>
                <a:spcPct val="100000"/>
              </a:lnSpc>
              <a:spcBef>
                <a:spcPts val="800"/>
              </a:spcBef>
              <a:spcAft>
                <a:spcPts val="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5pPr>
            <a:lvl6pPr marL="2743200" marR="0" lvl="5" indent="-292100" algn="l" rtl="0">
              <a:lnSpc>
                <a:spcPct val="100000"/>
              </a:lnSpc>
              <a:spcBef>
                <a:spcPts val="800"/>
              </a:spcBef>
              <a:spcAft>
                <a:spcPts val="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6pPr>
            <a:lvl7pPr marL="3200400" marR="0" lvl="6" indent="-292100" algn="l" rtl="0">
              <a:lnSpc>
                <a:spcPct val="100000"/>
              </a:lnSpc>
              <a:spcBef>
                <a:spcPts val="800"/>
              </a:spcBef>
              <a:spcAft>
                <a:spcPts val="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7pPr>
            <a:lvl8pPr marL="3657600" marR="0" lvl="7" indent="-292100" algn="l" rtl="0">
              <a:lnSpc>
                <a:spcPct val="100000"/>
              </a:lnSpc>
              <a:spcBef>
                <a:spcPts val="800"/>
              </a:spcBef>
              <a:spcAft>
                <a:spcPts val="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8pPr>
            <a:lvl9pPr marL="4114800" marR="0" lvl="8" indent="-292100" algn="l" rtl="0">
              <a:lnSpc>
                <a:spcPct val="100000"/>
              </a:lnSpc>
              <a:spcBef>
                <a:spcPts val="800"/>
              </a:spcBef>
              <a:spcAft>
                <a:spcPts val="800"/>
              </a:spcAft>
              <a:buClr>
                <a:srgbClr val="000000"/>
              </a:buClr>
              <a:buSzPts val="1000"/>
              <a:buFont typeface="Roboto Light"/>
              <a:buChar char="•"/>
              <a:defRPr sz="1000" b="0" i="0" u="none" strike="noStrike" cap="none">
                <a:solidFill>
                  <a:srgbClr val="000000"/>
                </a:solidFill>
                <a:latin typeface="Roboto Light"/>
                <a:ea typeface="Roboto Light"/>
                <a:cs typeface="Roboto Light"/>
                <a:sym typeface="Roboto Light"/>
              </a:defRPr>
            </a:lvl9pPr>
          </a:lstStyle>
          <a:p>
            <a:pPr marL="0" lvl="0" indent="0">
              <a:lnSpc>
                <a:spcPct val="115000"/>
              </a:lnSpc>
              <a:buNone/>
            </a:pPr>
            <a:r>
              <a:rPr lang="zh-CN" altLang="en-US" sz="1400" dirty="0">
                <a:latin typeface="Heiti SC Light" panose="02000000000000000000" pitchFamily="2" charset="-128"/>
                <a:ea typeface="Heiti SC Light" panose="02000000000000000000" pitchFamily="2" charset="-128"/>
              </a:rPr>
              <a:t>借助实时 </a:t>
            </a:r>
            <a:r>
              <a:rPr lang="en-HK" altLang="zh-CN" sz="1400" dirty="0">
                <a:latin typeface="Heiti SC Light" panose="02000000000000000000" pitchFamily="2" charset="-128"/>
                <a:ea typeface="Heiti SC Light" panose="02000000000000000000" pitchFamily="2" charset="-128"/>
              </a:rPr>
              <a:t>AI</a:t>
            </a:r>
            <a:r>
              <a:rPr lang="zh-CN" altLang="en-HK" sz="1400" dirty="0">
                <a:latin typeface="Heiti SC Light" panose="02000000000000000000" pitchFamily="2" charset="-128"/>
                <a:ea typeface="Heiti SC Light" panose="02000000000000000000" pitchFamily="2" charset="-128"/>
              </a:rPr>
              <a:t>、</a:t>
            </a:r>
            <a:r>
              <a:rPr lang="zh-CN" altLang="en-US" sz="1400" dirty="0">
                <a:latin typeface="Heiti SC Light" panose="02000000000000000000" pitchFamily="2" charset="-128"/>
                <a:ea typeface="Heiti SC Light" panose="02000000000000000000" pitchFamily="2" charset="-128"/>
              </a:rPr>
              <a:t>新渠道等打造更加个性化的用户互动，优化工作流</a:t>
            </a:r>
            <a:endParaRPr lang="en-HK" altLang="zh-CN" sz="1400" dirty="0">
              <a:latin typeface="Heiti SC Light" panose="02000000000000000000" pitchFamily="2" charset="-128"/>
              <a:ea typeface="Heiti SC Light" panose="02000000000000000000" pitchFamily="2" charset="-128"/>
            </a:endParaRPr>
          </a:p>
          <a:p>
            <a:pPr marL="0" lvl="0" indent="0">
              <a:lnSpc>
                <a:spcPct val="115000"/>
              </a:lnSpc>
              <a:buNone/>
            </a:pPr>
            <a:r>
              <a:rPr lang="zh-CN" altLang="en-US" sz="1400" dirty="0">
                <a:latin typeface="Heiti SC Light" panose="02000000000000000000" pitchFamily="2" charset="-128"/>
                <a:ea typeface="Heiti SC Light" panose="02000000000000000000" pitchFamily="2" charset="-128"/>
              </a:rPr>
              <a:t>无需替换现有的联络中心</a:t>
            </a:r>
            <a:endParaRPr sz="1000" dirty="0">
              <a:latin typeface="Heiti SC Light" panose="02000000000000000000" pitchFamily="2" charset="-128"/>
              <a:ea typeface="Heiti SC Light" panose="02000000000000000000" pitchFamily="2" charset="-128"/>
            </a:endParaRPr>
          </a:p>
        </p:txBody>
      </p:sp>
    </p:spTree>
    <p:extLst>
      <p:ext uri="{BB962C8B-B14F-4D97-AF65-F5344CB8AC3E}">
        <p14:creationId xmlns:p14="http://schemas.microsoft.com/office/powerpoint/2010/main" val="48341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2"/>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dirty="0">
                <a:latin typeface="Heiti SC Light" panose="02000000000000000000" pitchFamily="2" charset="-128"/>
                <a:ea typeface="Heiti SC Light" panose="02000000000000000000" pitchFamily="2" charset="-128"/>
              </a:rPr>
              <a:t>对话式商务</a:t>
            </a:r>
            <a:br>
              <a:rPr lang="en-HK" altLang="zh-CN" dirty="0">
                <a:latin typeface="Heiti SC Light" panose="02000000000000000000" pitchFamily="2" charset="-128"/>
                <a:ea typeface="Heiti SC Light" panose="02000000000000000000" pitchFamily="2" charset="-128"/>
              </a:rPr>
            </a:br>
            <a:r>
              <a:rPr lang="en-US" altLang="zh-CN" dirty="0">
                <a:latin typeface="Heiti SC Light" panose="02000000000000000000" pitchFamily="2" charset="-128"/>
                <a:ea typeface="Heiti SC Light" panose="02000000000000000000" pitchFamily="2" charset="-128"/>
              </a:rPr>
              <a:t>Conversational</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Commerce</a:t>
            </a:r>
            <a:endParaRPr dirty="0">
              <a:latin typeface="Heiti SC Light" panose="02000000000000000000" pitchFamily="2" charset="-128"/>
              <a:ea typeface="Heiti SC Light" panose="02000000000000000000" pitchFamily="2" charset="-128"/>
            </a:endParaRPr>
          </a:p>
        </p:txBody>
      </p:sp>
      <p:grpSp>
        <p:nvGrpSpPr>
          <p:cNvPr id="5" name="Group 4">
            <a:extLst>
              <a:ext uri="{FF2B5EF4-FFF2-40B4-BE49-F238E27FC236}">
                <a16:creationId xmlns:a16="http://schemas.microsoft.com/office/drawing/2014/main" id="{441C8931-5E1A-1C4E-BE6B-894079F1174F}"/>
              </a:ext>
            </a:extLst>
          </p:cNvPr>
          <p:cNvGrpSpPr/>
          <p:nvPr/>
        </p:nvGrpSpPr>
        <p:grpSpPr>
          <a:xfrm>
            <a:off x="7690820" y="3978631"/>
            <a:ext cx="1162667" cy="958604"/>
            <a:chOff x="7690820" y="3978631"/>
            <a:chExt cx="1162667" cy="958604"/>
          </a:xfrm>
        </p:grpSpPr>
        <p:grpSp>
          <p:nvGrpSpPr>
            <p:cNvPr id="6" name="Group 5">
              <a:extLst>
                <a:ext uri="{FF2B5EF4-FFF2-40B4-BE49-F238E27FC236}">
                  <a16:creationId xmlns:a16="http://schemas.microsoft.com/office/drawing/2014/main" id="{571584A0-26C7-8F4B-88B8-F056B2CBD42E}"/>
                </a:ext>
              </a:extLst>
            </p:cNvPr>
            <p:cNvGrpSpPr/>
            <p:nvPr/>
          </p:nvGrpSpPr>
          <p:grpSpPr>
            <a:xfrm>
              <a:off x="7690820" y="3978631"/>
              <a:ext cx="1162667" cy="958604"/>
              <a:chOff x="7690820" y="3872828"/>
              <a:chExt cx="1202635" cy="1064407"/>
            </a:xfrm>
          </p:grpSpPr>
          <p:sp>
            <p:nvSpPr>
              <p:cNvPr id="8" name="Rectangle 7">
                <a:extLst>
                  <a:ext uri="{FF2B5EF4-FFF2-40B4-BE49-F238E27FC236}">
                    <a16:creationId xmlns:a16="http://schemas.microsoft.com/office/drawing/2014/main" id="{2CF03C04-DB34-D44E-8EFA-B4383F201D6F}"/>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9" name="TextBox 8">
                <a:extLst>
                  <a:ext uri="{FF2B5EF4-FFF2-40B4-BE49-F238E27FC236}">
                    <a16:creationId xmlns:a16="http://schemas.microsoft.com/office/drawing/2014/main" id="{7E299DBC-DE0E-C34A-9051-68A76882665D}"/>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7" name="Picture 6">
              <a:extLst>
                <a:ext uri="{FF2B5EF4-FFF2-40B4-BE49-F238E27FC236}">
                  <a16:creationId xmlns:a16="http://schemas.microsoft.com/office/drawing/2014/main" id="{F7C4A8EB-5FC4-BC42-8060-3847FA0E78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extLst>
      <p:ext uri="{BB962C8B-B14F-4D97-AF65-F5344CB8AC3E}">
        <p14:creationId xmlns:p14="http://schemas.microsoft.com/office/powerpoint/2010/main" val="2554309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BF844-0F00-A743-8C35-958AF7B842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2125" y="443410"/>
            <a:ext cx="5334473" cy="4113806"/>
          </a:xfrm>
          <a:prstGeom prst="rect">
            <a:avLst/>
          </a:prstGeom>
        </p:spPr>
      </p:pic>
      <p:sp>
        <p:nvSpPr>
          <p:cNvPr id="4" name="Google Shape;1127;p81">
            <a:extLst>
              <a:ext uri="{FF2B5EF4-FFF2-40B4-BE49-F238E27FC236}">
                <a16:creationId xmlns:a16="http://schemas.microsoft.com/office/drawing/2014/main" id="{212DF776-0609-4540-94DE-60C3DDF4CA43}"/>
              </a:ext>
            </a:extLst>
          </p:cNvPr>
          <p:cNvSpPr txBox="1">
            <a:spLocks/>
          </p:cNvSpPr>
          <p:nvPr/>
        </p:nvSpPr>
        <p:spPr>
          <a:xfrm>
            <a:off x="377402" y="200886"/>
            <a:ext cx="3541455" cy="7738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ontserrat Medium"/>
              <a:buNone/>
              <a:defRPr sz="2200" b="0" i="0" u="none" strike="noStrike" cap="none">
                <a:solidFill>
                  <a:schemeClr val="dk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chemeClr val="dk1"/>
              </a:buClr>
              <a:buSzPts val="2800"/>
              <a:buFont typeface="Montserrat Medium"/>
              <a:buNone/>
              <a:defRPr sz="2800" b="0" i="0" u="none" strike="noStrike" cap="none">
                <a:solidFill>
                  <a:schemeClr val="dk1"/>
                </a:solidFill>
                <a:latin typeface="Montserrat Medium"/>
                <a:ea typeface="Montserrat Medium"/>
                <a:cs typeface="Montserrat Medium"/>
                <a:sym typeface="Montserrat Medium"/>
              </a:defRPr>
            </a:lvl9pPr>
          </a:lstStyle>
          <a:p>
            <a:pPr>
              <a:lnSpc>
                <a:spcPct val="90000"/>
              </a:lnSpc>
              <a:buClr>
                <a:srgbClr val="000000"/>
              </a:buClr>
              <a:buFont typeface="Arial"/>
              <a:buNone/>
            </a:pPr>
            <a:r>
              <a:rPr lang="zh-CN" altLang="en-US" sz="2600" dirty="0">
                <a:solidFill>
                  <a:srgbClr val="000000"/>
                </a:solidFill>
                <a:latin typeface="Heiti SC Light" panose="02000000000000000000" pitchFamily="2" charset="-128"/>
                <a:ea typeface="Heiti SC Light" panose="02000000000000000000" pitchFamily="2" charset="-128"/>
                <a:cs typeface="Arial"/>
                <a:sym typeface="Arial"/>
              </a:rPr>
              <a:t>让企业有更多渠道</a:t>
            </a:r>
            <a:endParaRPr lang="en-HK" altLang="zh-CN" sz="2600" dirty="0">
              <a:solidFill>
                <a:srgbClr val="000000"/>
              </a:solidFill>
              <a:latin typeface="Heiti SC Light" panose="02000000000000000000" pitchFamily="2" charset="-128"/>
              <a:ea typeface="Heiti SC Light" panose="02000000000000000000" pitchFamily="2" charset="-128"/>
              <a:cs typeface="Arial"/>
              <a:sym typeface="Arial"/>
            </a:endParaRPr>
          </a:p>
          <a:p>
            <a:pPr>
              <a:lnSpc>
                <a:spcPct val="90000"/>
              </a:lnSpc>
              <a:buClr>
                <a:srgbClr val="000000"/>
              </a:buClr>
              <a:buFont typeface="Arial"/>
              <a:buNone/>
            </a:pPr>
            <a:r>
              <a:rPr lang="zh-CN" altLang="en-US" sz="2600" dirty="0">
                <a:solidFill>
                  <a:srgbClr val="000000"/>
                </a:solidFill>
                <a:latin typeface="Heiti SC Light" panose="02000000000000000000" pitchFamily="2" charset="-128"/>
                <a:ea typeface="Heiti SC Light" panose="02000000000000000000" pitchFamily="2" charset="-128"/>
                <a:cs typeface="Arial"/>
                <a:sym typeface="Arial"/>
              </a:rPr>
              <a:t>与海外消费者沟通</a:t>
            </a:r>
          </a:p>
        </p:txBody>
      </p:sp>
      <p:sp>
        <p:nvSpPr>
          <p:cNvPr id="5" name="TextBox 4">
            <a:extLst>
              <a:ext uri="{FF2B5EF4-FFF2-40B4-BE49-F238E27FC236}">
                <a16:creationId xmlns:a16="http://schemas.microsoft.com/office/drawing/2014/main" id="{E15E293F-DCEE-CA49-9DF8-E5EC34A5DF74}"/>
              </a:ext>
            </a:extLst>
          </p:cNvPr>
          <p:cNvSpPr txBox="1"/>
          <p:nvPr/>
        </p:nvSpPr>
        <p:spPr>
          <a:xfrm>
            <a:off x="377402" y="1768510"/>
            <a:ext cx="2627055" cy="1169551"/>
          </a:xfrm>
          <a:prstGeom prst="rect">
            <a:avLst/>
          </a:prstGeom>
          <a:noFill/>
        </p:spPr>
        <p:txBody>
          <a:bodyPr wrap="square" rtlCol="0">
            <a:spAutoFit/>
          </a:bodyPr>
          <a:lstStyle/>
          <a:p>
            <a:r>
              <a:rPr lang="zh-CN" altLang="en-US" dirty="0">
                <a:latin typeface="Heiti SC Light" panose="02000000000000000000" pitchFamily="2" charset="-128"/>
                <a:ea typeface="Heiti SC Light" panose="02000000000000000000" pitchFamily="2" charset="-128"/>
              </a:rPr>
              <a:t>随时随地响应客户需求</a:t>
            </a:r>
            <a:endParaRPr lang="en-HK" altLang="zh-CN" dirty="0">
              <a:latin typeface="Heiti SC Light" panose="02000000000000000000" pitchFamily="2" charset="-128"/>
              <a:ea typeface="Heiti SC Light" panose="02000000000000000000" pitchFamily="2" charset="-128"/>
            </a:endParaRPr>
          </a:p>
          <a:p>
            <a:endParaRPr lang="zh-CN" altLang="en-US" dirty="0">
              <a:latin typeface="Heiti SC Light" panose="02000000000000000000" pitchFamily="2" charset="-128"/>
              <a:ea typeface="Heiti SC Light" panose="02000000000000000000" pitchFamily="2" charset="-128"/>
            </a:endParaRPr>
          </a:p>
          <a:p>
            <a:r>
              <a:rPr lang="zh-CN" altLang="en-US" dirty="0">
                <a:latin typeface="Heiti SC Light" panose="02000000000000000000" pitchFamily="2" charset="-128"/>
                <a:ea typeface="Heiti SC Light" panose="02000000000000000000" pitchFamily="2" charset="-128"/>
              </a:rPr>
              <a:t>借助 </a:t>
            </a:r>
            <a:r>
              <a:rPr lang="en-HK" dirty="0" err="1">
                <a:latin typeface="Heiti SC Light" panose="02000000000000000000" pitchFamily="2" charset="-128"/>
                <a:ea typeface="Heiti SC Light" panose="02000000000000000000" pitchFamily="2" charset="-128"/>
              </a:rPr>
              <a:t>Jumper.ai</a:t>
            </a:r>
            <a:r>
              <a:rPr lang="en-HK" dirty="0">
                <a:latin typeface="Heiti SC Light" panose="02000000000000000000" pitchFamily="2" charset="-128"/>
                <a:ea typeface="Heiti SC Light" panose="02000000000000000000" pitchFamily="2" charset="-128"/>
              </a:rPr>
              <a:t>，</a:t>
            </a:r>
            <a:r>
              <a:rPr lang="zh-CN" altLang="en-US" dirty="0">
                <a:latin typeface="Heiti SC Light" panose="02000000000000000000" pitchFamily="2" charset="-128"/>
                <a:ea typeface="Heiti SC Light" panose="02000000000000000000" pitchFamily="2" charset="-128"/>
              </a:rPr>
              <a:t>您能够通过统一的信息体验在顾客喜欢的平台与他们互动</a:t>
            </a:r>
          </a:p>
        </p:txBody>
      </p:sp>
    </p:spTree>
    <p:extLst>
      <p:ext uri="{BB962C8B-B14F-4D97-AF65-F5344CB8AC3E}">
        <p14:creationId xmlns:p14="http://schemas.microsoft.com/office/powerpoint/2010/main" val="324617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3" name="Google Shape;784;p89">
            <a:extLst>
              <a:ext uri="{FF2B5EF4-FFF2-40B4-BE49-F238E27FC236}">
                <a16:creationId xmlns:a16="http://schemas.microsoft.com/office/drawing/2014/main" id="{56BA1D3C-808A-6244-9B7F-3A1862B8688B}"/>
              </a:ext>
            </a:extLst>
          </p:cNvPr>
          <p:cNvSpPr txBox="1"/>
          <p:nvPr/>
        </p:nvSpPr>
        <p:spPr>
          <a:xfrm>
            <a:off x="3012708" y="189714"/>
            <a:ext cx="3105300" cy="599400"/>
          </a:xfrm>
          <a:prstGeom prst="rect">
            <a:avLst/>
          </a:prstGeom>
          <a:noFill/>
          <a:ln>
            <a:noFill/>
          </a:ln>
        </p:spPr>
        <p:txBody>
          <a:bodyPr spcFirstLastPara="1" wrap="square" lIns="91425" tIns="91425" rIns="91425" bIns="91425" anchor="t" anchorCtr="0">
            <a:noAutofit/>
          </a:bodyPr>
          <a:lstStyle/>
          <a:p>
            <a:pPr algn="ctr"/>
            <a:r>
              <a:rPr lang="zh-CN" altLang="en-US" sz="2600" dirty="0">
                <a:latin typeface="Heiti SC Light" panose="02000000000000000000" pitchFamily="2" charset="-128"/>
                <a:ea typeface="Heiti SC Light" panose="02000000000000000000" pitchFamily="2" charset="-128"/>
                <a:cs typeface="Roboto Light"/>
                <a:sym typeface="Roboto Light"/>
              </a:rPr>
              <a:t>主要</a:t>
            </a:r>
            <a:r>
              <a:rPr lang="zh-CN" altLang="en-HK" sz="2600" dirty="0">
                <a:latin typeface="Heiti SC Light" panose="02000000000000000000" pitchFamily="2" charset="-128"/>
                <a:ea typeface="Heiti SC Light" panose="02000000000000000000" pitchFamily="2" charset="-128"/>
                <a:cs typeface="Roboto Light"/>
                <a:sym typeface="Roboto Light"/>
              </a:rPr>
              <a:t>产品</a:t>
            </a:r>
            <a:r>
              <a:rPr lang="zh-CN" altLang="en-US" sz="2600" dirty="0">
                <a:latin typeface="Heiti SC Light" panose="02000000000000000000" pitchFamily="2" charset="-128"/>
                <a:ea typeface="Heiti SC Light" panose="02000000000000000000" pitchFamily="2" charset="-128"/>
                <a:cs typeface="Roboto Light"/>
                <a:sym typeface="Roboto Light"/>
              </a:rPr>
              <a:t>总结</a:t>
            </a:r>
            <a:endParaRPr sz="2600" dirty="0">
              <a:latin typeface="Heiti SC Light" panose="02000000000000000000" pitchFamily="2" charset="-128"/>
              <a:ea typeface="Heiti SC Light" panose="02000000000000000000" pitchFamily="2" charset="-128"/>
              <a:cs typeface="Roboto Light"/>
              <a:sym typeface="Roboto Light"/>
            </a:endParaRPr>
          </a:p>
        </p:txBody>
      </p:sp>
      <p:pic>
        <p:nvPicPr>
          <p:cNvPr id="4" name="Google Shape;416;p55">
            <a:extLst>
              <a:ext uri="{FF2B5EF4-FFF2-40B4-BE49-F238E27FC236}">
                <a16:creationId xmlns:a16="http://schemas.microsoft.com/office/drawing/2014/main" id="{54945443-1810-4C42-B44E-EAB12627E08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052553"/>
            <a:ext cx="9130716" cy="3111943"/>
          </a:xfrm>
          <a:prstGeom prst="rect">
            <a:avLst/>
          </a:prstGeom>
          <a:noFill/>
          <a:ln>
            <a:noFill/>
          </a:ln>
        </p:spPr>
      </p:pic>
    </p:spTree>
    <p:extLst>
      <p:ext uri="{BB962C8B-B14F-4D97-AF65-F5344CB8AC3E}">
        <p14:creationId xmlns:p14="http://schemas.microsoft.com/office/powerpoint/2010/main" val="112598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89"/>
          <p:cNvSpPr txBox="1">
            <a:spLocks noGrp="1"/>
          </p:cNvSpPr>
          <p:nvPr>
            <p:ph type="ctrTitle"/>
          </p:nvPr>
        </p:nvSpPr>
        <p:spPr>
          <a:xfrm>
            <a:off x="311700" y="2248600"/>
            <a:ext cx="8520600" cy="1048800"/>
          </a:xfrm>
          <a:prstGeom prst="rect">
            <a:avLst/>
          </a:prstGeom>
        </p:spPr>
        <p:txBody>
          <a:bodyPr spcFirstLastPara="1" wrap="square" lIns="91425" tIns="91425" rIns="91425" bIns="91425" anchor="ctr" anchorCtr="0">
            <a:noAutofit/>
          </a:bodyPr>
          <a:lstStyle/>
          <a:p>
            <a:endParaRPr dirty="0"/>
          </a:p>
          <a:p>
            <a:pPr>
              <a:lnSpc>
                <a:spcPct val="115000"/>
              </a:lnSpc>
            </a:pPr>
            <a:endParaRPr sz="1800" dirty="0"/>
          </a:p>
          <a:p>
            <a:pPr>
              <a:lnSpc>
                <a:spcPct val="115000"/>
              </a:lnSpc>
            </a:pPr>
            <a:endParaRPr sz="1800" dirty="0"/>
          </a:p>
          <a:p>
            <a:pPr>
              <a:buClr>
                <a:schemeClr val="dk1"/>
              </a:buClr>
              <a:buSzPts val="1100"/>
            </a:pPr>
            <a:endParaRPr sz="1800" dirty="0"/>
          </a:p>
        </p:txBody>
      </p:sp>
      <p:pic>
        <p:nvPicPr>
          <p:cNvPr id="781" name="Google Shape;781;p89"/>
          <p:cNvPicPr preferRelativeResize="0"/>
          <p:nvPr/>
        </p:nvPicPr>
        <p:blipFill rotWithShape="1">
          <a:blip r:embed="rId3">
            <a:alphaModFix/>
          </a:blip>
          <a:srcRect/>
          <a:stretch/>
        </p:blipFill>
        <p:spPr>
          <a:xfrm>
            <a:off x="2241024" y="2169087"/>
            <a:ext cx="1790678" cy="1790678"/>
          </a:xfrm>
          <a:prstGeom prst="rect">
            <a:avLst/>
          </a:prstGeom>
          <a:noFill/>
          <a:ln>
            <a:noFill/>
          </a:ln>
        </p:spPr>
      </p:pic>
      <p:pic>
        <p:nvPicPr>
          <p:cNvPr id="782" name="Google Shape;782;p89"/>
          <p:cNvPicPr preferRelativeResize="0"/>
          <p:nvPr/>
        </p:nvPicPr>
        <p:blipFill>
          <a:blip r:embed="rId4">
            <a:alphaModFix/>
          </a:blip>
          <a:stretch>
            <a:fillRect/>
          </a:stretch>
        </p:blipFill>
        <p:spPr>
          <a:xfrm>
            <a:off x="5344800" y="2169087"/>
            <a:ext cx="1790678" cy="1790678"/>
          </a:xfrm>
          <a:prstGeom prst="rect">
            <a:avLst/>
          </a:prstGeom>
          <a:noFill/>
          <a:ln>
            <a:noFill/>
          </a:ln>
        </p:spPr>
      </p:pic>
      <p:sp>
        <p:nvSpPr>
          <p:cNvPr id="783" name="Google Shape;783;p89"/>
          <p:cNvSpPr txBox="1"/>
          <p:nvPr/>
        </p:nvSpPr>
        <p:spPr>
          <a:xfrm>
            <a:off x="4764050" y="4009781"/>
            <a:ext cx="3105300" cy="599400"/>
          </a:xfrm>
          <a:prstGeom prst="rect">
            <a:avLst/>
          </a:prstGeom>
          <a:noFill/>
          <a:ln>
            <a:noFill/>
          </a:ln>
        </p:spPr>
        <p:txBody>
          <a:bodyPr spcFirstLastPara="1" wrap="square" lIns="91425" tIns="91425" rIns="91425" bIns="91425" anchor="t" anchorCtr="0">
            <a:noAutofit/>
          </a:bodyPr>
          <a:lstStyle/>
          <a:p>
            <a:pPr algn="ctr"/>
            <a:r>
              <a:rPr lang="en" dirty="0" err="1">
                <a:latin typeface="Heiti SC Light" panose="02000000000000000000" pitchFamily="2" charset="-128"/>
                <a:ea typeface="Heiti SC Light" panose="02000000000000000000" pitchFamily="2" charset="-128"/>
                <a:cs typeface="Roboto Light"/>
                <a:sym typeface="Roboto Light"/>
              </a:rPr>
              <a:t>欢迎关注VONAGE微信公众号</a:t>
            </a:r>
            <a:endParaRPr dirty="0">
              <a:latin typeface="Heiti SC Light" panose="02000000000000000000" pitchFamily="2" charset="-128"/>
              <a:ea typeface="Heiti SC Light" panose="02000000000000000000" pitchFamily="2" charset="-128"/>
              <a:cs typeface="Roboto Light"/>
              <a:sym typeface="Roboto Light"/>
            </a:endParaRPr>
          </a:p>
        </p:txBody>
      </p:sp>
      <p:sp>
        <p:nvSpPr>
          <p:cNvPr id="784" name="Google Shape;784;p89"/>
          <p:cNvSpPr txBox="1"/>
          <p:nvPr/>
        </p:nvSpPr>
        <p:spPr>
          <a:xfrm>
            <a:off x="1583713" y="4009781"/>
            <a:ext cx="3105300" cy="599400"/>
          </a:xfrm>
          <a:prstGeom prst="rect">
            <a:avLst/>
          </a:prstGeom>
          <a:noFill/>
          <a:ln>
            <a:noFill/>
          </a:ln>
        </p:spPr>
        <p:txBody>
          <a:bodyPr spcFirstLastPara="1" wrap="square" lIns="91425" tIns="91425" rIns="91425" bIns="91425" anchor="t" anchorCtr="0">
            <a:noAutofit/>
          </a:bodyPr>
          <a:lstStyle/>
          <a:p>
            <a:pPr algn="ctr"/>
            <a:r>
              <a:rPr lang="en" dirty="0" err="1">
                <a:latin typeface="Heiti SC Light" panose="02000000000000000000" pitchFamily="2" charset="-128"/>
                <a:ea typeface="Heiti SC Light" panose="02000000000000000000" pitchFamily="2" charset="-128"/>
                <a:cs typeface="Roboto Light"/>
                <a:sym typeface="Roboto Light"/>
              </a:rPr>
              <a:t>即可立即申请试用</a:t>
            </a:r>
            <a:endParaRPr dirty="0">
              <a:latin typeface="Heiti SC Light" panose="02000000000000000000" pitchFamily="2" charset="-128"/>
              <a:ea typeface="Heiti SC Light" panose="02000000000000000000" pitchFamily="2" charset="-128"/>
              <a:cs typeface="Roboto Light"/>
              <a:sym typeface="Roboto Light"/>
            </a:endParaRPr>
          </a:p>
          <a:p>
            <a:endParaRPr dirty="0">
              <a:latin typeface="Heiti SC Light" panose="02000000000000000000" pitchFamily="2" charset="-128"/>
              <a:ea typeface="Heiti SC Light" panose="02000000000000000000" pitchFamily="2" charset="-128"/>
              <a:cs typeface="Roboto Light"/>
              <a:sym typeface="Roboto Light"/>
            </a:endParaRPr>
          </a:p>
        </p:txBody>
      </p:sp>
      <p:sp>
        <p:nvSpPr>
          <p:cNvPr id="7" name="Google Shape;383;p67">
            <a:extLst>
              <a:ext uri="{FF2B5EF4-FFF2-40B4-BE49-F238E27FC236}">
                <a16:creationId xmlns:a16="http://schemas.microsoft.com/office/drawing/2014/main" id="{36B6E0E9-5365-2E4C-BEA1-4B4F5A26C0BA}"/>
              </a:ext>
            </a:extLst>
          </p:cNvPr>
          <p:cNvSpPr txBox="1">
            <a:spLocks/>
          </p:cNvSpPr>
          <p:nvPr/>
        </p:nvSpPr>
        <p:spPr>
          <a:xfrm>
            <a:off x="1130625" y="577465"/>
            <a:ext cx="7116776" cy="12474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000"/>
              <a:buFont typeface="Montserrat Medium"/>
              <a:buNone/>
              <a:defRPr sz="4000" b="0" i="0" u="none" strike="noStrike" cap="none">
                <a:solidFill>
                  <a:srgbClr val="FFFFFF"/>
                </a:solidFill>
                <a:latin typeface="Heiti SC Medium" pitchFamily="2" charset="-128"/>
                <a:ea typeface="Heiti SC Medium" pitchFamily="2" charset="-128"/>
                <a:cs typeface="Montserrat Medium"/>
                <a:sym typeface="Montserrat Medium"/>
              </a:defRPr>
            </a:lvl1pPr>
            <a:lvl2pPr marR="0" lvl="1"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2pPr>
            <a:lvl3pPr marR="0" lvl="2"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3pPr>
            <a:lvl4pPr marR="0" lvl="3"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4pPr>
            <a:lvl5pPr marR="0" lvl="4"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5pPr>
            <a:lvl6pPr marR="0" lvl="5"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6pPr>
            <a:lvl7pPr marR="0" lvl="6"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7pPr>
            <a:lvl8pPr marR="0" lvl="7"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8pPr>
            <a:lvl9pPr marR="0" lvl="8" algn="ctr" rtl="0">
              <a:lnSpc>
                <a:spcPct val="100000"/>
              </a:lnSpc>
              <a:spcBef>
                <a:spcPts val="0"/>
              </a:spcBef>
              <a:spcAft>
                <a:spcPts val="0"/>
              </a:spcAft>
              <a:buClr>
                <a:schemeClr val="dk1"/>
              </a:buClr>
              <a:buSzPts val="5200"/>
              <a:buFont typeface="Montserrat Medium"/>
              <a:buNone/>
              <a:defRPr sz="5200" b="0" i="0" u="none" strike="noStrike" cap="none">
                <a:solidFill>
                  <a:schemeClr val="dk1"/>
                </a:solidFill>
                <a:latin typeface="Montserrat Medium"/>
                <a:ea typeface="Montserrat Medium"/>
                <a:cs typeface="Montserrat Medium"/>
                <a:sym typeface="Montserrat Medium"/>
              </a:defRPr>
            </a:lvl9pPr>
          </a:lstStyle>
          <a:p>
            <a:r>
              <a:rPr lang="zh-CN" altLang="en-US" sz="3200" dirty="0">
                <a:solidFill>
                  <a:schemeClr val="bg1"/>
                </a:solidFill>
                <a:latin typeface="Heiti SC Light" panose="02000000000000000000" pitchFamily="2" charset="-128"/>
                <a:ea typeface="Heiti SC Light" panose="02000000000000000000" pitchFamily="2" charset="-128"/>
              </a:rPr>
              <a:t>玩转海外云通信，提升用户体验与转化</a:t>
            </a:r>
            <a:endParaRPr lang="en-HK" altLang="zh-CN" sz="3200" dirty="0">
              <a:solidFill>
                <a:schemeClr val="bg1"/>
              </a:solidFill>
              <a:latin typeface="Heiti SC Light" panose="02000000000000000000" pitchFamily="2" charset="-128"/>
              <a:ea typeface="Heiti SC Light" panose="02000000000000000000" pitchFamily="2" charset="-128"/>
            </a:endParaRPr>
          </a:p>
          <a:p>
            <a:r>
              <a:rPr lang="zh-CN" altLang="en-US" sz="2400" dirty="0">
                <a:solidFill>
                  <a:schemeClr val="bg1"/>
                </a:solidFill>
                <a:latin typeface="Heiti SC Light" panose="02000000000000000000" pitchFamily="2" charset="-128"/>
                <a:ea typeface="Heiti SC Light" panose="02000000000000000000" pitchFamily="2" charset="-128"/>
                <a:cs typeface="Roboto Light"/>
              </a:rPr>
              <a:t>（海外通信</a:t>
            </a:r>
            <a:r>
              <a:rPr lang="en-HK" altLang="zh-CN" sz="2400" dirty="0">
                <a:solidFill>
                  <a:schemeClr val="bg1"/>
                </a:solidFill>
                <a:latin typeface="Heiti SC Light" panose="02000000000000000000" pitchFamily="2" charset="-128"/>
                <a:ea typeface="Heiti SC Light" panose="02000000000000000000" pitchFamily="2" charset="-128"/>
                <a:cs typeface="Roboto Light"/>
              </a:rPr>
              <a:t>API</a:t>
            </a:r>
            <a:r>
              <a:rPr lang="zh-CN" altLang="en-US" sz="2400" dirty="0">
                <a:solidFill>
                  <a:schemeClr val="bg1"/>
                </a:solidFill>
                <a:latin typeface="Heiti SC Light" panose="02000000000000000000" pitchFamily="2" charset="-128"/>
                <a:ea typeface="Heiti SC Light" panose="02000000000000000000" pitchFamily="2" charset="-128"/>
                <a:cs typeface="Roboto Light"/>
              </a:rPr>
              <a:t>分享）</a:t>
            </a:r>
            <a:endParaRPr lang="zh-CN" altLang="en-US" sz="2400" dirty="0">
              <a:solidFill>
                <a:schemeClr val="bg1"/>
              </a:solidFill>
              <a:latin typeface="Heiti SC Light" panose="02000000000000000000" pitchFamily="2" charset="-128"/>
              <a:ea typeface="Heiti SC Light" panose="02000000000000000000" pitchFamily="2" charset="-128"/>
              <a:cs typeface="Roboto Light"/>
              <a:sym typeface="Roboto Light"/>
            </a:endParaRPr>
          </a:p>
        </p:txBody>
      </p:sp>
      <p:sp>
        <p:nvSpPr>
          <p:cNvPr id="9" name="Google Shape;1195;p85">
            <a:extLst>
              <a:ext uri="{FF2B5EF4-FFF2-40B4-BE49-F238E27FC236}">
                <a16:creationId xmlns:a16="http://schemas.microsoft.com/office/drawing/2014/main" id="{810EBA04-CF92-3D45-9157-38ACD51AB97F}"/>
              </a:ext>
            </a:extLst>
          </p:cNvPr>
          <p:cNvSpPr txBox="1"/>
          <p:nvPr/>
        </p:nvSpPr>
        <p:spPr>
          <a:xfrm>
            <a:off x="1991600" y="4566035"/>
            <a:ext cx="554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err="1">
                <a:solidFill>
                  <a:srgbClr val="FFFFFF"/>
                </a:solidFill>
                <a:latin typeface="Heiti SC Light" panose="02000000000000000000" pitchFamily="2" charset="-128"/>
                <a:ea typeface="Heiti SC Light" panose="02000000000000000000" pitchFamily="2" charset="-128"/>
                <a:sym typeface="Arial"/>
              </a:rPr>
              <a:t>若有任何问题，欢迎随时联系</a:t>
            </a:r>
            <a:r>
              <a:rPr lang="en" sz="1200" u="none" strike="noStrike" cap="none" dirty="0">
                <a:solidFill>
                  <a:srgbClr val="FFFFFF"/>
                </a:solidFill>
                <a:latin typeface="Heiti SC Light" panose="02000000000000000000" pitchFamily="2" charset="-128"/>
                <a:ea typeface="Heiti SC Light" panose="02000000000000000000" pitchFamily="2" charset="-128"/>
                <a:sym typeface="Arial"/>
              </a:rPr>
              <a:t> </a:t>
            </a:r>
            <a:r>
              <a:rPr lang="en" sz="1200" u="none" strike="noStrike" cap="none" dirty="0" err="1">
                <a:solidFill>
                  <a:srgbClr val="FFFFFF"/>
                </a:solidFill>
                <a:latin typeface="Heiti SC Light" panose="02000000000000000000" pitchFamily="2" charset="-128"/>
                <a:ea typeface="Heiti SC Light" panose="02000000000000000000" pitchFamily="2" charset="-128"/>
                <a:sym typeface="Arial"/>
              </a:rPr>
              <a:t>china.marketing@vonage.com</a:t>
            </a:r>
            <a:endParaRPr sz="1200" u="none" strike="noStrike" cap="none" dirty="0">
              <a:solidFill>
                <a:srgbClr val="FFFFFF"/>
              </a:solidFill>
              <a:latin typeface="Heiti SC Light" panose="02000000000000000000" pitchFamily="2" charset="-128"/>
              <a:ea typeface="Heiti SC Light" panose="02000000000000000000" pitchFamily="2" charset="-128"/>
              <a:sym typeface="Arial"/>
            </a:endParaRPr>
          </a:p>
        </p:txBody>
      </p:sp>
    </p:spTree>
    <p:extLst>
      <p:ext uri="{BB962C8B-B14F-4D97-AF65-F5344CB8AC3E}">
        <p14:creationId xmlns:p14="http://schemas.microsoft.com/office/powerpoint/2010/main" val="220250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5"/>
          <p:cNvPicPr preferRelativeResize="0"/>
          <p:nvPr/>
        </p:nvPicPr>
        <p:blipFill rotWithShape="1">
          <a:blip r:embed="rId3">
            <a:alphaModFix/>
          </a:blip>
          <a:srcRect/>
          <a:stretch/>
        </p:blipFill>
        <p:spPr>
          <a:xfrm>
            <a:off x="120651" y="2186548"/>
            <a:ext cx="8902700" cy="2882900"/>
          </a:xfrm>
          <a:prstGeom prst="rect">
            <a:avLst/>
          </a:prstGeom>
          <a:noFill/>
          <a:ln>
            <a:noFill/>
          </a:ln>
        </p:spPr>
      </p:pic>
      <p:sp>
        <p:nvSpPr>
          <p:cNvPr id="256" name="Google Shape;256;p35"/>
          <p:cNvSpPr txBox="1">
            <a:spLocks noGrp="1"/>
          </p:cNvSpPr>
          <p:nvPr>
            <p:ph type="title"/>
          </p:nvPr>
        </p:nvSpPr>
        <p:spPr>
          <a:xfrm>
            <a:off x="281048" y="355042"/>
            <a:ext cx="8520600" cy="650166"/>
          </a:xfrm>
          <a:prstGeom prst="rect">
            <a:avLst/>
          </a:prstGeom>
          <a:noFill/>
          <a:ln>
            <a:noFill/>
          </a:ln>
        </p:spPr>
        <p:txBody>
          <a:bodyPr spcFirstLastPara="1" wrap="square" lIns="91425" tIns="91425" rIns="91425" bIns="91425" anchor="t" anchorCtr="0">
            <a:noAutofit/>
          </a:bodyPr>
          <a:lstStyle/>
          <a:p>
            <a:pPr lvl="0" algn="ctr">
              <a:buClr>
                <a:schemeClr val="dk2"/>
              </a:buClr>
            </a:pPr>
            <a:r>
              <a:rPr lang="zh-CN" sz="2000" dirty="0">
                <a:solidFill>
                  <a:schemeClr val="dk1"/>
                </a:solidFill>
                <a:latin typeface="Heiti SC Light" panose="02000000000000000000" pitchFamily="2" charset="-128"/>
                <a:ea typeface="Heiti SC Light" panose="02000000000000000000" pitchFamily="2" charset="-128"/>
              </a:rPr>
              <a:t>推动全球沟通</a:t>
            </a:r>
            <a:r>
              <a:rPr lang="zh-CN" altLang="en-US" sz="2000" dirty="0">
                <a:solidFill>
                  <a:schemeClr val="dk1"/>
                </a:solidFill>
                <a:latin typeface="Heiti SC Light" panose="02000000000000000000" pitchFamily="2" charset="-128"/>
                <a:ea typeface="Heiti SC Light" panose="02000000000000000000" pitchFamily="2" charset="-128"/>
              </a:rPr>
              <a:t>，</a:t>
            </a:r>
            <a:r>
              <a:rPr lang="zh-CN" altLang="en-US" sz="2000" dirty="0">
                <a:latin typeface="Heiti SC Light" panose="02000000000000000000" pitchFamily="2" charset="-128"/>
                <a:ea typeface="Heiti SC Light" panose="02000000000000000000" pitchFamily="2" charset="-128"/>
              </a:rPr>
              <a:t>助力</a:t>
            </a:r>
            <a:r>
              <a:rPr lang="zh-CN" altLang="en-US" sz="2000" dirty="0">
                <a:solidFill>
                  <a:schemeClr val="bg2"/>
                </a:solidFill>
                <a:latin typeface="Heiti SC Light" panose="02000000000000000000" pitchFamily="2" charset="-128"/>
                <a:ea typeface="Heiti SC Light" panose="02000000000000000000" pitchFamily="2" charset="-128"/>
              </a:rPr>
              <a:t>中国企业出海</a:t>
            </a:r>
            <a:endParaRPr sz="2000" dirty="0">
              <a:solidFill>
                <a:schemeClr val="bg2"/>
              </a:solidFill>
              <a:latin typeface="Heiti SC Light" panose="02000000000000000000" pitchFamily="2" charset="-128"/>
              <a:ea typeface="Heiti SC Light" panose="02000000000000000000" pitchFamily="2" charset="-128"/>
            </a:endParaRPr>
          </a:p>
        </p:txBody>
      </p:sp>
      <p:grpSp>
        <p:nvGrpSpPr>
          <p:cNvPr id="257" name="Google Shape;257;p35"/>
          <p:cNvGrpSpPr/>
          <p:nvPr/>
        </p:nvGrpSpPr>
        <p:grpSpPr>
          <a:xfrm>
            <a:off x="549587" y="1306353"/>
            <a:ext cx="1955199" cy="802904"/>
            <a:chOff x="322821" y="3730697"/>
            <a:chExt cx="1955199" cy="802904"/>
          </a:xfrm>
        </p:grpSpPr>
        <p:sp>
          <p:nvSpPr>
            <p:cNvPr id="258" name="Google Shape;258;p35"/>
            <p:cNvSpPr/>
            <p:nvPr/>
          </p:nvSpPr>
          <p:spPr>
            <a:xfrm>
              <a:off x="326820" y="3730697"/>
              <a:ext cx="1951200" cy="438000"/>
            </a:xfrm>
            <a:prstGeom prst="rect">
              <a:avLst/>
            </a:prstGeom>
            <a:noFill/>
            <a:ln>
              <a:noFill/>
            </a:ln>
          </p:spPr>
          <p:txBody>
            <a:bodyPr spcFirstLastPara="1" wrap="square" lIns="68400" tIns="34175" rIns="68400" bIns="34175" anchor="t" anchorCtr="0">
              <a:noAutofit/>
            </a:bodyPr>
            <a:lstStyle/>
            <a:p>
              <a:pPr marL="0" marR="0" lvl="0" indent="0" algn="l" rtl="0">
                <a:lnSpc>
                  <a:spcPct val="100000"/>
                </a:lnSpc>
                <a:spcBef>
                  <a:spcPts val="0"/>
                </a:spcBef>
                <a:spcAft>
                  <a:spcPts val="0"/>
                </a:spcAft>
                <a:buClr>
                  <a:srgbClr val="143559"/>
                </a:buClr>
                <a:buSzPts val="1400"/>
                <a:buFont typeface="Arial"/>
                <a:buNone/>
              </a:pPr>
              <a:r>
                <a:rPr lang="zh-CN" sz="1100" u="none" strike="noStrike" cap="none">
                  <a:solidFill>
                    <a:schemeClr val="dk1"/>
                  </a:solidFill>
                  <a:latin typeface="Heiti SC Light" panose="02000000000000000000" pitchFamily="2" charset="-128"/>
                  <a:ea typeface="Heiti SC Light" panose="02000000000000000000" pitchFamily="2" charset="-128"/>
                  <a:sym typeface="Arial"/>
                </a:rPr>
                <a:t>纳斯达克上市公司 VG</a:t>
              </a:r>
              <a:endParaRPr sz="11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59" name="Google Shape;259;p35"/>
            <p:cNvSpPr/>
            <p:nvPr/>
          </p:nvSpPr>
          <p:spPr>
            <a:xfrm>
              <a:off x="322821" y="3973812"/>
              <a:ext cx="1704288" cy="455400"/>
            </a:xfrm>
            <a:prstGeom prst="rect">
              <a:avLst/>
            </a:prstGeom>
            <a:noFill/>
            <a:ln>
              <a:noFill/>
            </a:ln>
          </p:spPr>
          <p:txBody>
            <a:bodyPr spcFirstLastPara="1" wrap="square" lIns="68400" tIns="34175" rIns="68400" bIns="34175" anchor="ctr" anchorCtr="0">
              <a:noAutofit/>
            </a:bodyPr>
            <a:lstStyle/>
            <a:p>
              <a:pPr marL="0" marR="0" lvl="0" indent="0" algn="l" rtl="0">
                <a:lnSpc>
                  <a:spcPct val="100000"/>
                </a:lnSpc>
                <a:spcBef>
                  <a:spcPts val="0"/>
                </a:spcBef>
                <a:spcAft>
                  <a:spcPts val="0"/>
                </a:spcAft>
                <a:buClr>
                  <a:srgbClr val="FF8200"/>
                </a:buClr>
                <a:buSzPts val="3600"/>
                <a:buFont typeface="Arial"/>
                <a:buNone/>
              </a:pPr>
              <a:r>
                <a:rPr lang="zh-CN" sz="1000" u="none" strike="noStrike" cap="none">
                  <a:solidFill>
                    <a:schemeClr val="dk1"/>
                  </a:solidFill>
                  <a:latin typeface="Heiti SC Light" panose="02000000000000000000" pitchFamily="2" charset="-128"/>
                  <a:ea typeface="Heiti SC Light" panose="02000000000000000000" pitchFamily="2" charset="-128"/>
                  <a:sym typeface="Arial"/>
                </a:rPr>
                <a:t>更具实力并值得信赖</a:t>
              </a:r>
              <a:endParaRPr sz="1000" u="none" strike="noStrike" cap="none">
                <a:solidFill>
                  <a:schemeClr val="dk1"/>
                </a:solidFill>
                <a:latin typeface="Heiti SC Light" panose="02000000000000000000" pitchFamily="2" charset="-128"/>
                <a:ea typeface="Heiti SC Light" panose="02000000000000000000" pitchFamily="2" charset="-128"/>
                <a:sym typeface="Arial"/>
              </a:endParaRPr>
            </a:p>
            <a:p>
              <a:pPr marL="0" marR="0" lvl="0" indent="0" algn="l" rtl="0">
                <a:lnSpc>
                  <a:spcPct val="100000"/>
                </a:lnSpc>
                <a:spcBef>
                  <a:spcPts val="0"/>
                </a:spcBef>
                <a:spcAft>
                  <a:spcPts val="0"/>
                </a:spcAft>
                <a:buClr>
                  <a:srgbClr val="FF8200"/>
                </a:buClr>
                <a:buSzPts val="3600"/>
                <a:buFont typeface="Arial"/>
                <a:buNone/>
              </a:pPr>
              <a:r>
                <a:rPr lang="zh-CN" sz="1000" u="none" strike="noStrike" cap="none">
                  <a:solidFill>
                    <a:schemeClr val="dk1"/>
                  </a:solidFill>
                  <a:latin typeface="Heiti SC Light" panose="02000000000000000000" pitchFamily="2" charset="-128"/>
                  <a:ea typeface="Heiti SC Light" panose="02000000000000000000" pitchFamily="2" charset="-128"/>
                  <a:sym typeface="Arial"/>
                </a:rPr>
                <a:t>全球团队与中国本地支持</a:t>
              </a:r>
              <a:endParaRPr sz="10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60" name="Google Shape;260;p35"/>
            <p:cNvSpPr/>
            <p:nvPr/>
          </p:nvSpPr>
          <p:spPr>
            <a:xfrm>
              <a:off x="358887" y="3803562"/>
              <a:ext cx="1696362" cy="730039"/>
            </a:xfrm>
            <a:custGeom>
              <a:avLst/>
              <a:gdLst/>
              <a:ahLst/>
              <a:cxnLst/>
              <a:rect l="l" t="t" r="r" b="b"/>
              <a:pathLst>
                <a:path w="264128" h="113669" extrusionOk="0">
                  <a:moveTo>
                    <a:pt x="254106" y="1"/>
                  </a:moveTo>
                  <a:cubicBezTo>
                    <a:pt x="256318" y="3296"/>
                    <a:pt x="257627" y="7224"/>
                    <a:pt x="257627" y="11422"/>
                  </a:cubicBezTo>
                  <a:lnTo>
                    <a:pt x="257627" y="86719"/>
                  </a:lnTo>
                  <a:cubicBezTo>
                    <a:pt x="257627" y="98004"/>
                    <a:pt x="248463" y="107168"/>
                    <a:pt x="237178" y="107168"/>
                  </a:cubicBezTo>
                  <a:lnTo>
                    <a:pt x="11422" y="107168"/>
                  </a:lnTo>
                  <a:cubicBezTo>
                    <a:pt x="7178" y="107168"/>
                    <a:pt x="3251" y="105859"/>
                    <a:pt x="1" y="103647"/>
                  </a:cubicBezTo>
                  <a:lnTo>
                    <a:pt x="1" y="103647"/>
                  </a:lnTo>
                  <a:lnTo>
                    <a:pt x="4064" y="107755"/>
                  </a:lnTo>
                  <a:cubicBezTo>
                    <a:pt x="7720" y="111412"/>
                    <a:pt x="12731" y="113669"/>
                    <a:pt x="18283" y="113669"/>
                  </a:cubicBezTo>
                  <a:lnTo>
                    <a:pt x="239299" y="113669"/>
                  </a:lnTo>
                  <a:cubicBezTo>
                    <a:pt x="253023" y="113669"/>
                    <a:pt x="264128" y="102519"/>
                    <a:pt x="264128" y="88795"/>
                  </a:cubicBezTo>
                  <a:lnTo>
                    <a:pt x="264128" y="18329"/>
                  </a:lnTo>
                  <a:cubicBezTo>
                    <a:pt x="264128" y="12776"/>
                    <a:pt x="261871" y="7720"/>
                    <a:pt x="258214" y="4109"/>
                  </a:cubicBezTo>
                  <a:lnTo>
                    <a:pt x="254106" y="1"/>
                  </a:lnTo>
                  <a:close/>
                </a:path>
              </a:pathLst>
            </a:custGeom>
            <a:gradFill>
              <a:gsLst>
                <a:gs pos="0">
                  <a:schemeClr val="accent4"/>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Heiti SC Light" panose="02000000000000000000" pitchFamily="2" charset="-128"/>
                <a:ea typeface="Heiti SC Light" panose="02000000000000000000" pitchFamily="2" charset="-128"/>
                <a:sym typeface="Arial"/>
              </a:endParaRPr>
            </a:p>
          </p:txBody>
        </p:sp>
      </p:grpSp>
      <p:sp>
        <p:nvSpPr>
          <p:cNvPr id="261" name="Google Shape;261;p35"/>
          <p:cNvSpPr/>
          <p:nvPr/>
        </p:nvSpPr>
        <p:spPr>
          <a:xfrm>
            <a:off x="288554" y="4154825"/>
            <a:ext cx="1166700" cy="617100"/>
          </a:xfrm>
          <a:prstGeom prst="rect">
            <a:avLst/>
          </a:prstGeom>
          <a:noFill/>
          <a:ln>
            <a:noFill/>
          </a:ln>
        </p:spPr>
        <p:txBody>
          <a:bodyPr spcFirstLastPara="1" wrap="square" lIns="68400" tIns="34175" rIns="68400" bIns="34175" anchor="ctr" anchorCtr="0">
            <a:noAutofit/>
          </a:bodyPr>
          <a:lstStyle/>
          <a:p>
            <a:pPr marL="0" marR="0" lvl="0" indent="0" algn="l" rtl="0">
              <a:lnSpc>
                <a:spcPct val="68000"/>
              </a:lnSpc>
              <a:spcBef>
                <a:spcPts val="0"/>
              </a:spcBef>
              <a:spcAft>
                <a:spcPts val="0"/>
              </a:spcAft>
              <a:buClr>
                <a:srgbClr val="FF8200"/>
              </a:buClr>
              <a:buSzPts val="3600"/>
              <a:buFont typeface="Arial"/>
              <a:buNone/>
            </a:pPr>
            <a:endParaRPr sz="1600" u="none" strike="noStrike" cap="none">
              <a:solidFill>
                <a:schemeClr val="dk1"/>
              </a:solidFill>
              <a:latin typeface="Heiti SC Light" panose="02000000000000000000" pitchFamily="2" charset="-128"/>
              <a:ea typeface="Heiti SC Light" panose="02000000000000000000" pitchFamily="2" charset="-128"/>
              <a:sym typeface="Arial"/>
            </a:endParaRPr>
          </a:p>
        </p:txBody>
      </p:sp>
      <p:grpSp>
        <p:nvGrpSpPr>
          <p:cNvPr id="262" name="Google Shape;262;p35"/>
          <p:cNvGrpSpPr/>
          <p:nvPr/>
        </p:nvGrpSpPr>
        <p:grpSpPr>
          <a:xfrm>
            <a:off x="2668541" y="1306353"/>
            <a:ext cx="1955199" cy="802904"/>
            <a:chOff x="322821" y="3730697"/>
            <a:chExt cx="1955199" cy="802904"/>
          </a:xfrm>
        </p:grpSpPr>
        <p:sp>
          <p:nvSpPr>
            <p:cNvPr id="263" name="Google Shape;263;p35"/>
            <p:cNvSpPr/>
            <p:nvPr/>
          </p:nvSpPr>
          <p:spPr>
            <a:xfrm>
              <a:off x="326820" y="3730697"/>
              <a:ext cx="1951200" cy="438000"/>
            </a:xfrm>
            <a:prstGeom prst="rect">
              <a:avLst/>
            </a:prstGeom>
            <a:noFill/>
            <a:ln>
              <a:noFill/>
            </a:ln>
          </p:spPr>
          <p:txBody>
            <a:bodyPr spcFirstLastPara="1" wrap="square" lIns="68400" tIns="34175" rIns="68400" bIns="34175" anchor="t" anchorCtr="0">
              <a:noAutofit/>
            </a:bodyPr>
            <a:lstStyle/>
            <a:p>
              <a:pPr marL="0" marR="0" lvl="0" indent="0" algn="l" rtl="0">
                <a:lnSpc>
                  <a:spcPct val="100000"/>
                </a:lnSpc>
                <a:spcBef>
                  <a:spcPts val="0"/>
                </a:spcBef>
                <a:spcAft>
                  <a:spcPts val="0"/>
                </a:spcAft>
                <a:buClr>
                  <a:srgbClr val="143559"/>
                </a:buClr>
                <a:buSzPts val="1400"/>
                <a:buFont typeface="Arial"/>
                <a:buNone/>
              </a:pPr>
              <a:r>
                <a:rPr lang="zh-CN" sz="1100" u="none" strike="noStrike" cap="none">
                  <a:solidFill>
                    <a:schemeClr val="dk1"/>
                  </a:solidFill>
                  <a:latin typeface="Heiti SC Light" panose="02000000000000000000" pitchFamily="2" charset="-128"/>
                  <a:ea typeface="Heiti SC Light" panose="02000000000000000000" pitchFamily="2" charset="-128"/>
                  <a:sym typeface="Arial"/>
                </a:rPr>
                <a:t>丰富的企业级资源和经验</a:t>
              </a:r>
              <a:endParaRPr sz="11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64" name="Google Shape;264;p35"/>
            <p:cNvSpPr/>
            <p:nvPr/>
          </p:nvSpPr>
          <p:spPr>
            <a:xfrm>
              <a:off x="322821" y="3973812"/>
              <a:ext cx="1615427" cy="455400"/>
            </a:xfrm>
            <a:prstGeom prst="rect">
              <a:avLst/>
            </a:prstGeom>
            <a:noFill/>
            <a:ln>
              <a:noFill/>
            </a:ln>
          </p:spPr>
          <p:txBody>
            <a:bodyPr spcFirstLastPara="1" wrap="square" lIns="68400" tIns="34175" rIns="68400" bIns="34175" anchor="ctr" anchorCtr="0">
              <a:noAutofit/>
            </a:bodyPr>
            <a:lstStyle/>
            <a:p>
              <a:pPr marL="0" marR="0" lvl="0" indent="0" algn="l" rtl="0">
                <a:lnSpc>
                  <a:spcPct val="100000"/>
                </a:lnSpc>
                <a:spcBef>
                  <a:spcPts val="0"/>
                </a:spcBef>
                <a:spcAft>
                  <a:spcPts val="0"/>
                </a:spcAft>
                <a:buClr>
                  <a:srgbClr val="FF8200"/>
                </a:buClr>
                <a:buSzPts val="3600"/>
                <a:buFont typeface="Arial"/>
                <a:buNone/>
              </a:pPr>
              <a:r>
                <a:rPr lang="zh-CN" sz="1000" u="none" strike="noStrike" cap="none" dirty="0">
                  <a:solidFill>
                    <a:schemeClr val="dk1"/>
                  </a:solidFill>
                  <a:latin typeface="Heiti SC Light" panose="02000000000000000000" pitchFamily="2" charset="-128"/>
                  <a:ea typeface="Heiti SC Light" panose="02000000000000000000" pitchFamily="2" charset="-128"/>
                  <a:sym typeface="Arial"/>
                </a:rPr>
                <a:t>全球1600+运营商和一级网络</a:t>
              </a:r>
              <a:endParaRPr sz="1000" u="none" strike="noStrike" cap="none" dirty="0">
                <a:solidFill>
                  <a:schemeClr val="dk1"/>
                </a:solidFill>
                <a:latin typeface="Heiti SC Light" panose="02000000000000000000" pitchFamily="2" charset="-128"/>
                <a:ea typeface="Heiti SC Light" panose="02000000000000000000" pitchFamily="2" charset="-128"/>
                <a:sym typeface="Arial"/>
              </a:endParaRPr>
            </a:p>
            <a:p>
              <a:pPr marL="0" marR="0" lvl="0" indent="0" algn="l" rtl="0">
                <a:lnSpc>
                  <a:spcPct val="100000"/>
                </a:lnSpc>
                <a:spcBef>
                  <a:spcPts val="0"/>
                </a:spcBef>
                <a:spcAft>
                  <a:spcPts val="0"/>
                </a:spcAft>
                <a:buClr>
                  <a:srgbClr val="FF8200"/>
                </a:buClr>
                <a:buSzPts val="3600"/>
                <a:buFont typeface="Arial"/>
                <a:buNone/>
              </a:pPr>
              <a:r>
                <a:rPr lang="zh-CN" sz="1000" u="none" strike="noStrike" cap="none" dirty="0">
                  <a:solidFill>
                    <a:schemeClr val="dk1"/>
                  </a:solidFill>
                  <a:latin typeface="Heiti SC Light" panose="02000000000000000000" pitchFamily="2" charset="-128"/>
                  <a:ea typeface="Heiti SC Light" panose="02000000000000000000" pitchFamily="2" charset="-128"/>
                  <a:sym typeface="Arial"/>
                </a:rPr>
                <a:t>覆盖200+国家/地区</a:t>
              </a:r>
              <a:endParaRPr sz="1000" u="none" strike="noStrike" cap="none" dirty="0">
                <a:solidFill>
                  <a:schemeClr val="dk1"/>
                </a:solidFill>
                <a:latin typeface="Heiti SC Light" panose="02000000000000000000" pitchFamily="2" charset="-128"/>
                <a:ea typeface="Heiti SC Light" panose="02000000000000000000" pitchFamily="2" charset="-128"/>
                <a:sym typeface="Arial"/>
              </a:endParaRPr>
            </a:p>
          </p:txBody>
        </p:sp>
        <p:sp>
          <p:nvSpPr>
            <p:cNvPr id="265" name="Google Shape;265;p35"/>
            <p:cNvSpPr/>
            <p:nvPr/>
          </p:nvSpPr>
          <p:spPr>
            <a:xfrm>
              <a:off x="358887" y="3803562"/>
              <a:ext cx="1696362" cy="730039"/>
            </a:xfrm>
            <a:custGeom>
              <a:avLst/>
              <a:gdLst/>
              <a:ahLst/>
              <a:cxnLst/>
              <a:rect l="l" t="t" r="r" b="b"/>
              <a:pathLst>
                <a:path w="264128" h="113669" extrusionOk="0">
                  <a:moveTo>
                    <a:pt x="254106" y="1"/>
                  </a:moveTo>
                  <a:cubicBezTo>
                    <a:pt x="256318" y="3296"/>
                    <a:pt x="257627" y="7224"/>
                    <a:pt x="257627" y="11422"/>
                  </a:cubicBezTo>
                  <a:lnTo>
                    <a:pt x="257627" y="86719"/>
                  </a:lnTo>
                  <a:cubicBezTo>
                    <a:pt x="257627" y="98004"/>
                    <a:pt x="248463" y="107168"/>
                    <a:pt x="237178" y="107168"/>
                  </a:cubicBezTo>
                  <a:lnTo>
                    <a:pt x="11422" y="107168"/>
                  </a:lnTo>
                  <a:cubicBezTo>
                    <a:pt x="7178" y="107168"/>
                    <a:pt x="3251" y="105859"/>
                    <a:pt x="1" y="103647"/>
                  </a:cubicBezTo>
                  <a:lnTo>
                    <a:pt x="1" y="103647"/>
                  </a:lnTo>
                  <a:lnTo>
                    <a:pt x="4064" y="107755"/>
                  </a:lnTo>
                  <a:cubicBezTo>
                    <a:pt x="7720" y="111412"/>
                    <a:pt x="12731" y="113669"/>
                    <a:pt x="18283" y="113669"/>
                  </a:cubicBezTo>
                  <a:lnTo>
                    <a:pt x="239299" y="113669"/>
                  </a:lnTo>
                  <a:cubicBezTo>
                    <a:pt x="253023" y="113669"/>
                    <a:pt x="264128" y="102519"/>
                    <a:pt x="264128" y="88795"/>
                  </a:cubicBezTo>
                  <a:lnTo>
                    <a:pt x="264128" y="18329"/>
                  </a:lnTo>
                  <a:cubicBezTo>
                    <a:pt x="264128" y="12776"/>
                    <a:pt x="261871" y="7720"/>
                    <a:pt x="258214" y="4109"/>
                  </a:cubicBezTo>
                  <a:lnTo>
                    <a:pt x="254106" y="1"/>
                  </a:lnTo>
                  <a:close/>
                </a:path>
              </a:pathLst>
            </a:custGeom>
            <a:gradFill>
              <a:gsLst>
                <a:gs pos="0">
                  <a:schemeClr val="accent4"/>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Heiti SC Light" panose="02000000000000000000" pitchFamily="2" charset="-128"/>
                <a:ea typeface="Heiti SC Light" panose="02000000000000000000" pitchFamily="2" charset="-128"/>
                <a:sym typeface="Arial"/>
              </a:endParaRPr>
            </a:p>
          </p:txBody>
        </p:sp>
      </p:grpSp>
      <p:grpSp>
        <p:nvGrpSpPr>
          <p:cNvPr id="266" name="Google Shape;266;p35"/>
          <p:cNvGrpSpPr/>
          <p:nvPr/>
        </p:nvGrpSpPr>
        <p:grpSpPr>
          <a:xfrm>
            <a:off x="4787495" y="1306353"/>
            <a:ext cx="1955199" cy="802904"/>
            <a:chOff x="322821" y="3730697"/>
            <a:chExt cx="1955199" cy="802904"/>
          </a:xfrm>
        </p:grpSpPr>
        <p:sp>
          <p:nvSpPr>
            <p:cNvPr id="267" name="Google Shape;267;p35"/>
            <p:cNvSpPr/>
            <p:nvPr/>
          </p:nvSpPr>
          <p:spPr>
            <a:xfrm>
              <a:off x="326820" y="3730697"/>
              <a:ext cx="1951200" cy="438000"/>
            </a:xfrm>
            <a:prstGeom prst="rect">
              <a:avLst/>
            </a:prstGeom>
            <a:noFill/>
            <a:ln>
              <a:noFill/>
            </a:ln>
          </p:spPr>
          <p:txBody>
            <a:bodyPr spcFirstLastPara="1" wrap="square" lIns="68400" tIns="34175" rIns="68400" bIns="34175" anchor="t" anchorCtr="0">
              <a:noAutofit/>
            </a:bodyPr>
            <a:lstStyle/>
            <a:p>
              <a:pPr marL="0" marR="0" lvl="0" indent="0" algn="l" rtl="0">
                <a:lnSpc>
                  <a:spcPct val="100000"/>
                </a:lnSpc>
                <a:spcBef>
                  <a:spcPts val="0"/>
                </a:spcBef>
                <a:spcAft>
                  <a:spcPts val="0"/>
                </a:spcAft>
                <a:buClr>
                  <a:srgbClr val="143559"/>
                </a:buClr>
                <a:buSzPts val="1400"/>
                <a:buFont typeface="Arial"/>
                <a:buNone/>
              </a:pPr>
              <a:r>
                <a:rPr lang="zh-CN" sz="1100" u="none" strike="noStrike" cap="none">
                  <a:solidFill>
                    <a:schemeClr val="dk1"/>
                  </a:solidFill>
                  <a:latin typeface="Heiti SC Light" panose="02000000000000000000" pitchFamily="2" charset="-128"/>
                  <a:ea typeface="Heiti SC Light" panose="02000000000000000000" pitchFamily="2" charset="-128"/>
                  <a:sym typeface="Arial"/>
                </a:rPr>
                <a:t>全球API使用开发者</a:t>
              </a:r>
              <a:endParaRPr sz="11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68" name="Google Shape;268;p35"/>
            <p:cNvSpPr/>
            <p:nvPr/>
          </p:nvSpPr>
          <p:spPr>
            <a:xfrm>
              <a:off x="322821" y="3973812"/>
              <a:ext cx="1732428" cy="455400"/>
            </a:xfrm>
            <a:prstGeom prst="rect">
              <a:avLst/>
            </a:prstGeom>
            <a:noFill/>
            <a:ln>
              <a:noFill/>
            </a:ln>
          </p:spPr>
          <p:txBody>
            <a:bodyPr spcFirstLastPara="1" wrap="square" lIns="68400" tIns="34175" rIns="68400" bIns="34175" anchor="ctr" anchorCtr="0">
              <a:noAutofit/>
            </a:bodyPr>
            <a:lstStyle/>
            <a:p>
              <a:pPr marL="0" marR="0" lvl="0" indent="0" algn="l" rtl="0">
                <a:lnSpc>
                  <a:spcPct val="100000"/>
                </a:lnSpc>
                <a:spcBef>
                  <a:spcPts val="0"/>
                </a:spcBef>
                <a:spcAft>
                  <a:spcPts val="0"/>
                </a:spcAft>
                <a:buClr>
                  <a:srgbClr val="FF8200"/>
                </a:buClr>
                <a:buSzPts val="3600"/>
                <a:buFont typeface="Arial"/>
                <a:buNone/>
              </a:pPr>
              <a:r>
                <a:rPr lang="zh-CN" sz="1000" u="none" strike="noStrike" cap="none">
                  <a:solidFill>
                    <a:schemeClr val="dk1"/>
                  </a:solidFill>
                  <a:latin typeface="Heiti SC Light" panose="02000000000000000000" pitchFamily="2" charset="-128"/>
                  <a:ea typeface="Heiti SC Light" panose="02000000000000000000" pitchFamily="2" charset="-128"/>
                  <a:sym typeface="Arial"/>
                </a:rPr>
                <a:t>超过100万人</a:t>
              </a:r>
              <a:endParaRPr sz="10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69" name="Google Shape;269;p35"/>
            <p:cNvSpPr/>
            <p:nvPr/>
          </p:nvSpPr>
          <p:spPr>
            <a:xfrm>
              <a:off x="358887" y="3803562"/>
              <a:ext cx="1696362" cy="730039"/>
            </a:xfrm>
            <a:custGeom>
              <a:avLst/>
              <a:gdLst/>
              <a:ahLst/>
              <a:cxnLst/>
              <a:rect l="l" t="t" r="r" b="b"/>
              <a:pathLst>
                <a:path w="264128" h="113669" extrusionOk="0">
                  <a:moveTo>
                    <a:pt x="254106" y="1"/>
                  </a:moveTo>
                  <a:cubicBezTo>
                    <a:pt x="256318" y="3296"/>
                    <a:pt x="257627" y="7224"/>
                    <a:pt x="257627" y="11422"/>
                  </a:cubicBezTo>
                  <a:lnTo>
                    <a:pt x="257627" y="86719"/>
                  </a:lnTo>
                  <a:cubicBezTo>
                    <a:pt x="257627" y="98004"/>
                    <a:pt x="248463" y="107168"/>
                    <a:pt x="237178" y="107168"/>
                  </a:cubicBezTo>
                  <a:lnTo>
                    <a:pt x="11422" y="107168"/>
                  </a:lnTo>
                  <a:cubicBezTo>
                    <a:pt x="7178" y="107168"/>
                    <a:pt x="3251" y="105859"/>
                    <a:pt x="1" y="103647"/>
                  </a:cubicBezTo>
                  <a:lnTo>
                    <a:pt x="1" y="103647"/>
                  </a:lnTo>
                  <a:lnTo>
                    <a:pt x="4064" y="107755"/>
                  </a:lnTo>
                  <a:cubicBezTo>
                    <a:pt x="7720" y="111412"/>
                    <a:pt x="12731" y="113669"/>
                    <a:pt x="18283" y="113669"/>
                  </a:cubicBezTo>
                  <a:lnTo>
                    <a:pt x="239299" y="113669"/>
                  </a:lnTo>
                  <a:cubicBezTo>
                    <a:pt x="253023" y="113669"/>
                    <a:pt x="264128" y="102519"/>
                    <a:pt x="264128" y="88795"/>
                  </a:cubicBezTo>
                  <a:lnTo>
                    <a:pt x="264128" y="18329"/>
                  </a:lnTo>
                  <a:cubicBezTo>
                    <a:pt x="264128" y="12776"/>
                    <a:pt x="261871" y="7720"/>
                    <a:pt x="258214" y="4109"/>
                  </a:cubicBezTo>
                  <a:lnTo>
                    <a:pt x="254106" y="1"/>
                  </a:lnTo>
                  <a:close/>
                </a:path>
              </a:pathLst>
            </a:custGeom>
            <a:gradFill>
              <a:gsLst>
                <a:gs pos="0">
                  <a:schemeClr val="accent4"/>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Heiti SC Light" panose="02000000000000000000" pitchFamily="2" charset="-128"/>
                <a:ea typeface="Heiti SC Light" panose="02000000000000000000" pitchFamily="2" charset="-128"/>
                <a:sym typeface="Arial"/>
              </a:endParaRPr>
            </a:p>
          </p:txBody>
        </p:sp>
      </p:grpSp>
      <p:grpSp>
        <p:nvGrpSpPr>
          <p:cNvPr id="270" name="Google Shape;270;p35"/>
          <p:cNvGrpSpPr/>
          <p:nvPr/>
        </p:nvGrpSpPr>
        <p:grpSpPr>
          <a:xfrm>
            <a:off x="6906451" y="1306353"/>
            <a:ext cx="1955199" cy="802904"/>
            <a:chOff x="322821" y="3730697"/>
            <a:chExt cx="1955199" cy="802904"/>
          </a:xfrm>
        </p:grpSpPr>
        <p:sp>
          <p:nvSpPr>
            <p:cNvPr id="271" name="Google Shape;271;p35"/>
            <p:cNvSpPr/>
            <p:nvPr/>
          </p:nvSpPr>
          <p:spPr>
            <a:xfrm>
              <a:off x="326820" y="3730697"/>
              <a:ext cx="1951200" cy="650166"/>
            </a:xfrm>
            <a:prstGeom prst="rect">
              <a:avLst/>
            </a:prstGeom>
            <a:noFill/>
            <a:ln>
              <a:noFill/>
            </a:ln>
          </p:spPr>
          <p:txBody>
            <a:bodyPr spcFirstLastPara="1" wrap="square" lIns="68400" tIns="34175" rIns="68400" bIns="34175" anchor="t" anchorCtr="0">
              <a:noAutofit/>
            </a:bodyPr>
            <a:lstStyle/>
            <a:p>
              <a:pPr marL="0" marR="0" lvl="0" indent="0" algn="l" rtl="0">
                <a:lnSpc>
                  <a:spcPct val="100000"/>
                </a:lnSpc>
                <a:spcBef>
                  <a:spcPts val="0"/>
                </a:spcBef>
                <a:spcAft>
                  <a:spcPts val="0"/>
                </a:spcAft>
                <a:buClr>
                  <a:srgbClr val="143559"/>
                </a:buClr>
                <a:buSzPts val="1400"/>
                <a:buFont typeface="Arial"/>
                <a:buNone/>
              </a:pPr>
              <a:r>
                <a:rPr lang="zh-CN" sz="1100" u="none" strike="noStrike" cap="none">
                  <a:solidFill>
                    <a:schemeClr val="dk1"/>
                  </a:solidFill>
                  <a:latin typeface="Heiti SC Light" panose="02000000000000000000" pitchFamily="2" charset="-128"/>
                  <a:ea typeface="Heiti SC Light" panose="02000000000000000000" pitchFamily="2" charset="-128"/>
                  <a:sym typeface="Arial"/>
                </a:rPr>
                <a:t>年落地语音和消息数量</a:t>
              </a:r>
              <a:endParaRPr sz="11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72" name="Google Shape;272;p35"/>
            <p:cNvSpPr/>
            <p:nvPr/>
          </p:nvSpPr>
          <p:spPr>
            <a:xfrm>
              <a:off x="322821" y="3973812"/>
              <a:ext cx="1732428" cy="455400"/>
            </a:xfrm>
            <a:prstGeom prst="rect">
              <a:avLst/>
            </a:prstGeom>
            <a:noFill/>
            <a:ln>
              <a:noFill/>
            </a:ln>
          </p:spPr>
          <p:txBody>
            <a:bodyPr spcFirstLastPara="1" wrap="square" lIns="68400" tIns="34175" rIns="68400" bIns="34175" anchor="ctr" anchorCtr="0">
              <a:noAutofit/>
            </a:bodyPr>
            <a:lstStyle/>
            <a:p>
              <a:pPr marL="0" marR="0" lvl="0" indent="0" algn="l" rtl="0">
                <a:lnSpc>
                  <a:spcPct val="100000"/>
                </a:lnSpc>
                <a:spcBef>
                  <a:spcPts val="0"/>
                </a:spcBef>
                <a:spcAft>
                  <a:spcPts val="0"/>
                </a:spcAft>
                <a:buClr>
                  <a:srgbClr val="FF8200"/>
                </a:buClr>
                <a:buSzPts val="3600"/>
                <a:buFont typeface="Arial"/>
                <a:buNone/>
              </a:pPr>
              <a:r>
                <a:rPr lang="zh-CN" sz="1000" u="none" strike="noStrike" cap="none">
                  <a:solidFill>
                    <a:schemeClr val="dk1"/>
                  </a:solidFill>
                  <a:latin typeface="Heiti SC Light" panose="02000000000000000000" pitchFamily="2" charset="-128"/>
                  <a:ea typeface="Heiti SC Light" panose="02000000000000000000" pitchFamily="2" charset="-128"/>
                  <a:sym typeface="Arial"/>
                </a:rPr>
                <a:t>已突破200亿次</a:t>
              </a:r>
              <a:endParaRPr sz="1000" u="none" strike="noStrike" cap="none">
                <a:solidFill>
                  <a:schemeClr val="dk1"/>
                </a:solidFill>
                <a:latin typeface="Heiti SC Light" panose="02000000000000000000" pitchFamily="2" charset="-128"/>
                <a:ea typeface="Heiti SC Light" panose="02000000000000000000" pitchFamily="2" charset="-128"/>
                <a:sym typeface="Arial"/>
              </a:endParaRPr>
            </a:p>
          </p:txBody>
        </p:sp>
        <p:sp>
          <p:nvSpPr>
            <p:cNvPr id="273" name="Google Shape;273;p35"/>
            <p:cNvSpPr/>
            <p:nvPr/>
          </p:nvSpPr>
          <p:spPr>
            <a:xfrm>
              <a:off x="358887" y="3803562"/>
              <a:ext cx="1696362" cy="730039"/>
            </a:xfrm>
            <a:custGeom>
              <a:avLst/>
              <a:gdLst/>
              <a:ahLst/>
              <a:cxnLst/>
              <a:rect l="l" t="t" r="r" b="b"/>
              <a:pathLst>
                <a:path w="264128" h="113669" extrusionOk="0">
                  <a:moveTo>
                    <a:pt x="254106" y="1"/>
                  </a:moveTo>
                  <a:cubicBezTo>
                    <a:pt x="256318" y="3296"/>
                    <a:pt x="257627" y="7224"/>
                    <a:pt x="257627" y="11422"/>
                  </a:cubicBezTo>
                  <a:lnTo>
                    <a:pt x="257627" y="86719"/>
                  </a:lnTo>
                  <a:cubicBezTo>
                    <a:pt x="257627" y="98004"/>
                    <a:pt x="248463" y="107168"/>
                    <a:pt x="237178" y="107168"/>
                  </a:cubicBezTo>
                  <a:lnTo>
                    <a:pt x="11422" y="107168"/>
                  </a:lnTo>
                  <a:cubicBezTo>
                    <a:pt x="7178" y="107168"/>
                    <a:pt x="3251" y="105859"/>
                    <a:pt x="1" y="103647"/>
                  </a:cubicBezTo>
                  <a:lnTo>
                    <a:pt x="1" y="103647"/>
                  </a:lnTo>
                  <a:lnTo>
                    <a:pt x="4064" y="107755"/>
                  </a:lnTo>
                  <a:cubicBezTo>
                    <a:pt x="7720" y="111412"/>
                    <a:pt x="12731" y="113669"/>
                    <a:pt x="18283" y="113669"/>
                  </a:cubicBezTo>
                  <a:lnTo>
                    <a:pt x="239299" y="113669"/>
                  </a:lnTo>
                  <a:cubicBezTo>
                    <a:pt x="253023" y="113669"/>
                    <a:pt x="264128" y="102519"/>
                    <a:pt x="264128" y="88795"/>
                  </a:cubicBezTo>
                  <a:lnTo>
                    <a:pt x="264128" y="18329"/>
                  </a:lnTo>
                  <a:cubicBezTo>
                    <a:pt x="264128" y="12776"/>
                    <a:pt x="261871" y="7720"/>
                    <a:pt x="258214" y="4109"/>
                  </a:cubicBezTo>
                  <a:lnTo>
                    <a:pt x="254106" y="1"/>
                  </a:lnTo>
                  <a:close/>
                </a:path>
              </a:pathLst>
            </a:custGeom>
            <a:gradFill>
              <a:gsLst>
                <a:gs pos="0">
                  <a:schemeClr val="accent4"/>
                </a:gs>
                <a:gs pos="100000">
                  <a:schemeClr val="accent5"/>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Heiti SC Light" panose="02000000000000000000" pitchFamily="2" charset="-128"/>
                <a:ea typeface="Heiti SC Light" panose="02000000000000000000" pitchFamily="2" charset="-128"/>
                <a:sym typeface="Arial"/>
              </a:endParaRPr>
            </a:p>
          </p:txBody>
        </p:sp>
      </p:grpSp>
      <p:pic>
        <p:nvPicPr>
          <p:cNvPr id="274" name="Google Shape;274;p35"/>
          <p:cNvPicPr preferRelativeResize="0"/>
          <p:nvPr/>
        </p:nvPicPr>
        <p:blipFill rotWithShape="1">
          <a:blip r:embed="rId4">
            <a:alphaModFix/>
          </a:blip>
          <a:srcRect/>
          <a:stretch/>
        </p:blipFill>
        <p:spPr>
          <a:xfrm>
            <a:off x="3265057" y="3823304"/>
            <a:ext cx="2388653" cy="640071"/>
          </a:xfrm>
          <a:prstGeom prst="rect">
            <a:avLst/>
          </a:prstGeom>
          <a:noFill/>
          <a:ln>
            <a:noFill/>
          </a:ln>
        </p:spPr>
      </p:pic>
      <p:sp>
        <p:nvSpPr>
          <p:cNvPr id="275" name="Google Shape;275;p35"/>
          <p:cNvSpPr txBox="1"/>
          <p:nvPr/>
        </p:nvSpPr>
        <p:spPr>
          <a:xfrm>
            <a:off x="2504786" y="4275764"/>
            <a:ext cx="423715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437FF"/>
              </a:buClr>
              <a:buSzPts val="1800"/>
              <a:buFont typeface="Arial"/>
              <a:buNone/>
            </a:pPr>
            <a:r>
              <a:rPr lang="zh-CN" sz="1800" u="none" strike="noStrike" cap="none" dirty="0">
                <a:solidFill>
                  <a:srgbClr val="9437FF"/>
                </a:solidFill>
                <a:latin typeface="Heiti SC Light" panose="02000000000000000000" pitchFamily="2" charset="-128"/>
                <a:ea typeface="Heiti SC Light" panose="02000000000000000000" pitchFamily="2" charset="-128"/>
                <a:sym typeface="Arial"/>
              </a:rPr>
              <a:t>全球领先的云通信服务商</a:t>
            </a:r>
            <a:r>
              <a:rPr lang="zh-CN" altLang="en-US" sz="1800" u="none" strike="noStrike" cap="none" dirty="0">
                <a:solidFill>
                  <a:srgbClr val="9437FF"/>
                </a:solidFill>
                <a:latin typeface="Heiti SC Light" panose="02000000000000000000" pitchFamily="2" charset="-128"/>
                <a:ea typeface="Heiti SC Light" panose="02000000000000000000" pitchFamily="2" charset="-128"/>
                <a:sym typeface="Arial"/>
              </a:rPr>
              <a:t> </a:t>
            </a:r>
            <a:r>
              <a:rPr lang="en-US" altLang="zh-CN" sz="1800" u="none" strike="noStrike" cap="none" dirty="0">
                <a:solidFill>
                  <a:srgbClr val="9437FF"/>
                </a:solidFill>
                <a:latin typeface="Heiti SC Light" panose="02000000000000000000" pitchFamily="2" charset="-128"/>
                <a:ea typeface="Heiti SC Light" panose="02000000000000000000" pitchFamily="2" charset="-128"/>
                <a:sym typeface="Arial"/>
              </a:rPr>
              <a:t>(</a:t>
            </a:r>
            <a:r>
              <a:rPr lang="en-US" altLang="zh-CN" sz="1800" u="none" strike="noStrike" cap="none" dirty="0" err="1">
                <a:solidFill>
                  <a:srgbClr val="9437FF"/>
                </a:solidFill>
                <a:latin typeface="Heiti SC Light" panose="02000000000000000000" pitchFamily="2" charset="-128"/>
                <a:ea typeface="Heiti SC Light" panose="02000000000000000000" pitchFamily="2" charset="-128"/>
                <a:sym typeface="Arial"/>
              </a:rPr>
              <a:t>CPaaS</a:t>
            </a:r>
            <a:r>
              <a:rPr lang="en-US" altLang="zh-CN" sz="1800" u="none" strike="noStrike" cap="none" dirty="0">
                <a:solidFill>
                  <a:srgbClr val="9437FF"/>
                </a:solidFill>
                <a:latin typeface="Heiti SC Light" panose="02000000000000000000" pitchFamily="2" charset="-128"/>
                <a:ea typeface="Heiti SC Light" panose="02000000000000000000" pitchFamily="2" charset="-128"/>
                <a:sym typeface="Arial"/>
              </a:rPr>
              <a:t>)</a:t>
            </a:r>
            <a:endParaRPr sz="1800" u="none" strike="noStrike" cap="none" dirty="0">
              <a:solidFill>
                <a:srgbClr val="9437FF"/>
              </a:solidFill>
              <a:latin typeface="Heiti SC Light" panose="02000000000000000000" pitchFamily="2" charset="-128"/>
              <a:ea typeface="Heiti SC Light" panose="02000000000000000000" pitchFamily="2" charset="-128"/>
              <a:sym typeface="Arial"/>
            </a:endParaRPr>
          </a:p>
        </p:txBody>
      </p:sp>
    </p:spTree>
    <p:extLst>
      <p:ext uri="{BB962C8B-B14F-4D97-AF65-F5344CB8AC3E}">
        <p14:creationId xmlns:p14="http://schemas.microsoft.com/office/powerpoint/2010/main" val="163844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4"/>
          <p:cNvSpPr/>
          <p:nvPr/>
        </p:nvSpPr>
        <p:spPr>
          <a:xfrm>
            <a:off x="835675" y="2777725"/>
            <a:ext cx="22140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Jumper</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对话式商务</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87" name="Google Shape;387;p54"/>
          <p:cNvSpPr/>
          <p:nvPr/>
        </p:nvSpPr>
        <p:spPr>
          <a:xfrm>
            <a:off x="4677425" y="4284850"/>
            <a:ext cx="20820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Video API</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视频广播</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88" name="Google Shape;388;p54"/>
          <p:cNvSpPr/>
          <p:nvPr/>
        </p:nvSpPr>
        <p:spPr>
          <a:xfrm>
            <a:off x="5289525" y="3801800"/>
            <a:ext cx="14697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Video Express</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视频互动</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89" name="Google Shape;389;p54"/>
          <p:cNvSpPr/>
          <p:nvPr/>
        </p:nvSpPr>
        <p:spPr>
          <a:xfrm>
            <a:off x="5075200" y="3318750"/>
            <a:ext cx="16842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Meetings API</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视频协同</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0" name="Google Shape;390;p54"/>
          <p:cNvSpPr/>
          <p:nvPr/>
        </p:nvSpPr>
        <p:spPr>
          <a:xfrm>
            <a:off x="6170337" y="2244325"/>
            <a:ext cx="16842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zh-CN" altLang="en" sz="900" dirty="0">
                <a:solidFill>
                  <a:schemeClr val="dk1"/>
                </a:solidFill>
                <a:latin typeface="Heiti SC Light" panose="02000000000000000000" pitchFamily="2" charset="-128"/>
                <a:ea typeface="Heiti SC Light" panose="02000000000000000000" pitchFamily="2" charset="-128"/>
                <a:cs typeface="Roboto Light"/>
                <a:sym typeface="Roboto Light"/>
              </a:rPr>
              <a:t>可编程</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的</a:t>
            </a:r>
            <a:endParaRPr lang="en-HK" altLang="zh-CN" sz="900" dirty="0">
              <a:solidFill>
                <a:schemeClr val="dk1"/>
              </a:solidFill>
              <a:latin typeface="Heiti SC Light" panose="02000000000000000000" pitchFamily="2" charset="-128"/>
              <a:ea typeface="Heiti SC Light" panose="02000000000000000000" pitchFamily="2" charset="-128"/>
              <a:cs typeface="Roboto Light"/>
              <a:sym typeface="Roboto Light"/>
            </a:endParaRPr>
          </a:p>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SIP </a:t>
            </a:r>
            <a:r>
              <a:rPr lang="en" sz="900" dirty="0" err="1">
                <a:solidFill>
                  <a:schemeClr val="dk1"/>
                </a:solidFill>
                <a:latin typeface="Heiti SC Light" panose="02000000000000000000" pitchFamily="2" charset="-128"/>
                <a:ea typeface="Heiti SC Light" panose="02000000000000000000" pitchFamily="2" charset="-128"/>
                <a:cs typeface="Roboto Light"/>
                <a:sym typeface="Roboto Light"/>
              </a:rPr>
              <a:t>Trunking</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语音线路</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1" name="Google Shape;391;p54"/>
          <p:cNvSpPr/>
          <p:nvPr/>
        </p:nvSpPr>
        <p:spPr>
          <a:xfrm>
            <a:off x="6384650" y="1799375"/>
            <a:ext cx="14697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In-App Voice</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内置语音</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2" name="Google Shape;392;p54"/>
          <p:cNvSpPr/>
          <p:nvPr/>
        </p:nvSpPr>
        <p:spPr>
          <a:xfrm>
            <a:off x="6170325" y="1354425"/>
            <a:ext cx="16842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Voice API</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语音</a:t>
            </a: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     </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3" name="Google Shape;393;p54"/>
          <p:cNvSpPr/>
          <p:nvPr/>
        </p:nvSpPr>
        <p:spPr>
          <a:xfrm>
            <a:off x="835650" y="2320525"/>
            <a:ext cx="16842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In-App Messages</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内置消息</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4" name="Google Shape;394;p54"/>
          <p:cNvSpPr/>
          <p:nvPr/>
        </p:nvSpPr>
        <p:spPr>
          <a:xfrm>
            <a:off x="835675" y="1837475"/>
            <a:ext cx="14697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SMS</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短信</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5" name="Google Shape;395;p54"/>
          <p:cNvSpPr/>
          <p:nvPr/>
        </p:nvSpPr>
        <p:spPr>
          <a:xfrm>
            <a:off x="835650" y="1354425"/>
            <a:ext cx="1684200" cy="35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1"/>
                </a:solidFill>
                <a:latin typeface="Heiti SC Light" panose="02000000000000000000" pitchFamily="2" charset="-128"/>
                <a:ea typeface="Heiti SC Light" panose="02000000000000000000" pitchFamily="2" charset="-128"/>
                <a:cs typeface="Roboto Light"/>
                <a:sym typeface="Roboto Light"/>
              </a:rPr>
              <a:t>Social Channels</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 </a:t>
            </a:r>
            <a:r>
              <a:rPr lang="zh-CN" altLang="en" sz="900" dirty="0">
                <a:solidFill>
                  <a:schemeClr val="dk1"/>
                </a:solidFill>
                <a:latin typeface="Heiti SC Light" panose="02000000000000000000" pitchFamily="2" charset="-128"/>
                <a:ea typeface="Heiti SC Light" panose="02000000000000000000" pitchFamily="2" charset="-128"/>
                <a:cs typeface="Roboto Light"/>
                <a:sym typeface="Roboto Light"/>
              </a:rPr>
              <a:t>社交</a:t>
            </a:r>
            <a:r>
              <a:rPr lang="zh-CN" altLang="en-US" sz="900" dirty="0">
                <a:solidFill>
                  <a:schemeClr val="dk1"/>
                </a:solidFill>
                <a:latin typeface="Heiti SC Light" panose="02000000000000000000" pitchFamily="2" charset="-128"/>
                <a:ea typeface="Heiti SC Light" panose="02000000000000000000" pitchFamily="2" charset="-128"/>
                <a:cs typeface="Roboto Light"/>
                <a:sym typeface="Roboto Light"/>
              </a:rPr>
              <a:t>渠道</a:t>
            </a:r>
            <a:endParaRPr sz="9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96" name="Google Shape;396;p54"/>
          <p:cNvSpPr txBox="1">
            <a:spLocks noGrp="1"/>
          </p:cNvSpPr>
          <p:nvPr>
            <p:ph type="title"/>
          </p:nvPr>
        </p:nvSpPr>
        <p:spPr>
          <a:xfrm>
            <a:off x="245925" y="206265"/>
            <a:ext cx="8520600" cy="87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Heiti SC Light" panose="02000000000000000000" pitchFamily="2" charset="-128"/>
                <a:ea typeface="Heiti SC Light" panose="02000000000000000000" pitchFamily="2" charset="-128"/>
              </a:rPr>
              <a:t>Vonage </a:t>
            </a:r>
            <a:r>
              <a:rPr lang="zh-CN" altLang="en" dirty="0">
                <a:latin typeface="Heiti SC Light" panose="02000000000000000000" pitchFamily="2" charset="-128"/>
                <a:ea typeface="Heiti SC Light" panose="02000000000000000000" pitchFamily="2" charset="-128"/>
              </a:rPr>
              <a:t>为您</a:t>
            </a:r>
            <a:r>
              <a:rPr lang="zh-CN" altLang="en-US" dirty="0">
                <a:latin typeface="Heiti SC Light" panose="02000000000000000000" pitchFamily="2" charset="-128"/>
                <a:ea typeface="Heiti SC Light" panose="02000000000000000000" pitchFamily="2" charset="-128"/>
              </a:rPr>
              <a:t>提供“大道至简”、智能稳定的</a:t>
            </a:r>
            <a:r>
              <a:rPr lang="zh-CN" altLang="en-US" dirty="0">
                <a:solidFill>
                  <a:schemeClr val="bg2"/>
                </a:solidFill>
                <a:latin typeface="Heiti SC Light" panose="02000000000000000000" pitchFamily="2" charset="-128"/>
                <a:ea typeface="Heiti SC Light" panose="02000000000000000000" pitchFamily="2" charset="-128"/>
              </a:rPr>
              <a:t>国际通信</a:t>
            </a:r>
            <a:r>
              <a:rPr lang="en" dirty="0">
                <a:solidFill>
                  <a:schemeClr val="bg2"/>
                </a:solidFill>
                <a:latin typeface="Heiti SC Light" panose="02000000000000000000" pitchFamily="2" charset="-128"/>
                <a:ea typeface="Heiti SC Light" panose="02000000000000000000" pitchFamily="2" charset="-128"/>
              </a:rPr>
              <a:t>API</a:t>
            </a:r>
            <a:endParaRPr dirty="0">
              <a:solidFill>
                <a:schemeClr val="bg2"/>
              </a:solidFill>
              <a:latin typeface="Heiti SC Light" panose="02000000000000000000" pitchFamily="2" charset="-128"/>
              <a:ea typeface="Heiti SC Light" panose="02000000000000000000" pitchFamily="2" charset="-128"/>
            </a:endParaRPr>
          </a:p>
          <a:p>
            <a:pPr marL="0" lvl="0" indent="0" algn="l" rtl="0">
              <a:spcBef>
                <a:spcPts val="0"/>
              </a:spcBef>
              <a:spcAft>
                <a:spcPts val="0"/>
              </a:spcAft>
              <a:buNone/>
            </a:pPr>
            <a:r>
              <a:rPr lang="en" sz="1600" dirty="0">
                <a:latin typeface="Heiti SC Light" panose="02000000000000000000" pitchFamily="2" charset="-128"/>
                <a:ea typeface="Heiti SC Light" panose="02000000000000000000" pitchFamily="2" charset="-128"/>
              </a:rPr>
              <a:t> </a:t>
            </a:r>
            <a:endParaRPr sz="1600" dirty="0">
              <a:latin typeface="Heiti SC Light" panose="02000000000000000000" pitchFamily="2" charset="-128"/>
              <a:ea typeface="Heiti SC Light" panose="02000000000000000000" pitchFamily="2" charset="-128"/>
            </a:endParaRPr>
          </a:p>
          <a:p>
            <a:pPr marL="0" lvl="0" indent="0" algn="ctr" rtl="0">
              <a:spcBef>
                <a:spcPts val="0"/>
              </a:spcBef>
              <a:spcAft>
                <a:spcPts val="0"/>
              </a:spcAft>
              <a:buNone/>
            </a:pPr>
            <a:endParaRPr sz="2100" dirty="0">
              <a:latin typeface="Heiti SC Light" panose="02000000000000000000" pitchFamily="2" charset="-128"/>
              <a:ea typeface="Heiti SC Light" panose="02000000000000000000" pitchFamily="2" charset="-128"/>
              <a:cs typeface="Roboto Light"/>
              <a:sym typeface="Roboto Light"/>
            </a:endParaRPr>
          </a:p>
        </p:txBody>
      </p:sp>
      <p:sp>
        <p:nvSpPr>
          <p:cNvPr id="397" name="Google Shape;397;p54"/>
          <p:cNvSpPr txBox="1">
            <a:spLocks noGrp="1"/>
          </p:cNvSpPr>
          <p:nvPr>
            <p:ph type="sldNum" idx="12"/>
          </p:nvPr>
        </p:nvSpPr>
        <p:spPr>
          <a:xfrm>
            <a:off x="16944900" y="9636297"/>
            <a:ext cx="1097400" cy="6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Heiti SC Light" panose="02000000000000000000" pitchFamily="2" charset="-128"/>
                <a:ea typeface="Heiti SC Light" panose="02000000000000000000" pitchFamily="2" charset="-128"/>
              </a:rPr>
              <a:t>4</a:t>
            </a:fld>
            <a:r>
              <a:rPr lang="en" dirty="0">
                <a:latin typeface="Heiti SC Light" panose="02000000000000000000" pitchFamily="2" charset="-128"/>
                <a:ea typeface="Heiti SC Light" panose="02000000000000000000" pitchFamily="2" charset="-128"/>
              </a:rPr>
              <a:t> </a:t>
            </a:r>
            <a:endParaRPr dirty="0">
              <a:latin typeface="Heiti SC Light" panose="02000000000000000000" pitchFamily="2" charset="-128"/>
              <a:ea typeface="Heiti SC Light" panose="02000000000000000000" pitchFamily="2" charset="-128"/>
            </a:endParaRPr>
          </a:p>
        </p:txBody>
      </p:sp>
      <p:sp>
        <p:nvSpPr>
          <p:cNvPr id="398" name="Google Shape;398;p54"/>
          <p:cNvSpPr/>
          <p:nvPr/>
        </p:nvSpPr>
        <p:spPr>
          <a:xfrm>
            <a:off x="2281275" y="1023675"/>
            <a:ext cx="2290500" cy="2236200"/>
          </a:xfrm>
          <a:prstGeom prst="ellipse">
            <a:avLst/>
          </a:prstGeom>
          <a:solidFill>
            <a:schemeClr val="dk2">
              <a:alpha val="7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Messaging</a:t>
            </a:r>
          </a:p>
          <a:p>
            <a:pPr marL="0" lvl="0" indent="0" algn="ctr" rtl="0">
              <a:spcBef>
                <a:spcPts val="0"/>
              </a:spcBef>
              <a:spcAft>
                <a:spcPts val="0"/>
              </a:spcAft>
              <a:buNone/>
            </a:pPr>
            <a:r>
              <a:rPr lang="zh-CN" alt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消息</a:t>
            </a:r>
            <a:endParaRPr lang="en-HK" altLang="zh-C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99" name="Google Shape;399;p54"/>
          <p:cNvSpPr/>
          <p:nvPr/>
        </p:nvSpPr>
        <p:spPr>
          <a:xfrm>
            <a:off x="4268450" y="1023675"/>
            <a:ext cx="2290500" cy="2236200"/>
          </a:xfrm>
          <a:prstGeom prst="ellipse">
            <a:avLst/>
          </a:prstGeom>
          <a:solidFill>
            <a:schemeClr val="accent5">
              <a:alpha val="7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Voice</a:t>
            </a:r>
          </a:p>
          <a:p>
            <a:pPr marL="0" lvl="0" indent="0" algn="ctr" rtl="0">
              <a:spcBef>
                <a:spcPts val="0"/>
              </a:spcBef>
              <a:spcAft>
                <a:spcPts val="0"/>
              </a:spcAft>
              <a:buNone/>
            </a:pPr>
            <a:r>
              <a:rPr lang="zh-CN" alt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语音</a:t>
            </a:r>
            <a:endParaRPr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400" name="Google Shape;400;p54"/>
          <p:cNvSpPr/>
          <p:nvPr/>
        </p:nvSpPr>
        <p:spPr>
          <a:xfrm>
            <a:off x="3195263" y="2511025"/>
            <a:ext cx="2214000" cy="2236200"/>
          </a:xfrm>
          <a:prstGeom prst="ellipse">
            <a:avLst/>
          </a:prstGeom>
          <a:solidFill>
            <a:schemeClr val="dk1">
              <a:alpha val="7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Video</a:t>
            </a:r>
          </a:p>
          <a:p>
            <a:pPr marL="0" lvl="0" indent="0" algn="ctr" rtl="0">
              <a:spcBef>
                <a:spcPts val="0"/>
              </a:spcBef>
              <a:spcAft>
                <a:spcPts val="0"/>
              </a:spcAft>
              <a:buNone/>
            </a:pPr>
            <a:r>
              <a:rPr lang="zh-CN" altLang="en"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rPr>
              <a:t>视频</a:t>
            </a:r>
            <a:endParaRPr sz="2000" dirty="0">
              <a:solidFill>
                <a:schemeClr val="lt1"/>
              </a:solidFill>
              <a:latin typeface="Heiti SC Light" panose="02000000000000000000" pitchFamily="2" charset="-128"/>
              <a:ea typeface="Heiti SC Light" panose="02000000000000000000" pitchFamily="2" charset="-128"/>
              <a:cs typeface="Montserrat SemiBold"/>
              <a:sym typeface="Montserrat SemiBold"/>
            </a:endParaRPr>
          </a:p>
        </p:txBody>
      </p:sp>
      <p:grpSp>
        <p:nvGrpSpPr>
          <p:cNvPr id="6" name="Group 5">
            <a:extLst>
              <a:ext uri="{FF2B5EF4-FFF2-40B4-BE49-F238E27FC236}">
                <a16:creationId xmlns:a16="http://schemas.microsoft.com/office/drawing/2014/main" id="{D85573E3-D1A9-484F-83F6-4570515B3305}"/>
              </a:ext>
            </a:extLst>
          </p:cNvPr>
          <p:cNvGrpSpPr/>
          <p:nvPr/>
        </p:nvGrpSpPr>
        <p:grpSpPr>
          <a:xfrm>
            <a:off x="7690820" y="3978631"/>
            <a:ext cx="1162667" cy="958604"/>
            <a:chOff x="7690820" y="3978631"/>
            <a:chExt cx="1162667" cy="958604"/>
          </a:xfrm>
        </p:grpSpPr>
        <p:grpSp>
          <p:nvGrpSpPr>
            <p:cNvPr id="4" name="Group 3">
              <a:extLst>
                <a:ext uri="{FF2B5EF4-FFF2-40B4-BE49-F238E27FC236}">
                  <a16:creationId xmlns:a16="http://schemas.microsoft.com/office/drawing/2014/main" id="{7C6FBEA5-3977-2349-AD23-BE4E585A9B0C}"/>
                </a:ext>
              </a:extLst>
            </p:cNvPr>
            <p:cNvGrpSpPr/>
            <p:nvPr/>
          </p:nvGrpSpPr>
          <p:grpSpPr>
            <a:xfrm>
              <a:off x="7690820" y="3978631"/>
              <a:ext cx="1162667" cy="958604"/>
              <a:chOff x="7690820" y="3872828"/>
              <a:chExt cx="1202635" cy="1064407"/>
            </a:xfrm>
          </p:grpSpPr>
          <p:sp>
            <p:nvSpPr>
              <p:cNvPr id="2" name="Rectangle 1">
                <a:extLst>
                  <a:ext uri="{FF2B5EF4-FFF2-40B4-BE49-F238E27FC236}">
                    <a16:creationId xmlns:a16="http://schemas.microsoft.com/office/drawing/2014/main" id="{583C48BA-71EA-D14B-A9C8-886868DED711}"/>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3" name="TextBox 2">
                <a:extLst>
                  <a:ext uri="{FF2B5EF4-FFF2-40B4-BE49-F238E27FC236}">
                    <a16:creationId xmlns:a16="http://schemas.microsoft.com/office/drawing/2014/main" id="{C2641466-2CDD-DA48-8F3D-6D9B0FE5813E}"/>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5" name="Picture 4">
              <a:extLst>
                <a:ext uri="{FF2B5EF4-FFF2-40B4-BE49-F238E27FC236}">
                  <a16:creationId xmlns:a16="http://schemas.microsoft.com/office/drawing/2014/main" id="{15400466-7B65-7E42-B792-2E85CBE32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1632" y="4062206"/>
              <a:ext cx="601041" cy="601041"/>
            </a:xfrm>
            <a:prstGeom prst="rect">
              <a:avLst/>
            </a:prstGeom>
          </p:spPr>
        </p:pic>
      </p:grpSp>
    </p:spTree>
    <p:extLst>
      <p:ext uri="{BB962C8B-B14F-4D97-AF65-F5344CB8AC3E}">
        <p14:creationId xmlns:p14="http://schemas.microsoft.com/office/powerpoint/2010/main" val="8965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53"/>
          <p:cNvSpPr txBox="1">
            <a:spLocks noGrp="1"/>
          </p:cNvSpPr>
          <p:nvPr>
            <p:ph type="title"/>
          </p:nvPr>
        </p:nvSpPr>
        <p:spPr>
          <a:xfrm>
            <a:off x="173850" y="261675"/>
            <a:ext cx="8298600" cy="6273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zh-CN" altLang="en" dirty="0">
                <a:latin typeface="Heiti SC Light" panose="02000000000000000000" pitchFamily="2" charset="-128"/>
                <a:ea typeface="Heiti SC Light" panose="02000000000000000000" pitchFamily="2" charset="-128"/>
              </a:rPr>
              <a:t>借助</a:t>
            </a:r>
            <a:r>
              <a:rPr lang="en" dirty="0">
                <a:latin typeface="Heiti SC Light" panose="02000000000000000000" pitchFamily="2" charset="-128"/>
                <a:ea typeface="Heiti SC Light" panose="02000000000000000000" pitchFamily="2" charset="-128"/>
              </a:rPr>
              <a:t>Vonage </a:t>
            </a:r>
            <a:r>
              <a:rPr lang="zh-CN" altLang="en" dirty="0">
                <a:latin typeface="Heiti SC Light" panose="02000000000000000000" pitchFamily="2" charset="-128"/>
                <a:ea typeface="Heiti SC Light" panose="02000000000000000000" pitchFamily="2" charset="-128"/>
              </a:rPr>
              <a:t>通信</a:t>
            </a:r>
            <a:r>
              <a:rPr lang="en" dirty="0">
                <a:latin typeface="Heiti SC Light" panose="02000000000000000000" pitchFamily="2" charset="-128"/>
                <a:ea typeface="Heiti SC Light" panose="02000000000000000000" pitchFamily="2" charset="-128"/>
              </a:rPr>
              <a:t> API</a:t>
            </a:r>
            <a:r>
              <a:rPr lang="zh-CN" altLang="en-US" dirty="0">
                <a:latin typeface="Heiti SC Light" panose="02000000000000000000" pitchFamily="2" charset="-128"/>
                <a:ea typeface="Heiti SC Light" panose="02000000000000000000" pitchFamily="2" charset="-128"/>
              </a:rPr>
              <a:t>，打造覆盖全程的海外</a:t>
            </a:r>
            <a:r>
              <a:rPr lang="zh-CN" altLang="en-US" dirty="0">
                <a:solidFill>
                  <a:schemeClr val="bg2"/>
                </a:solidFill>
                <a:latin typeface="Heiti SC Light" panose="02000000000000000000" pitchFamily="2" charset="-128"/>
                <a:ea typeface="Heiti SC Light" panose="02000000000000000000" pitchFamily="2" charset="-128"/>
              </a:rPr>
              <a:t>用户体验接触点</a:t>
            </a:r>
            <a:endParaRPr dirty="0">
              <a:solidFill>
                <a:schemeClr val="bg2"/>
              </a:solidFill>
              <a:latin typeface="Heiti SC Light" panose="02000000000000000000" pitchFamily="2" charset="-128"/>
              <a:ea typeface="Heiti SC Light" panose="02000000000000000000" pitchFamily="2" charset="-128"/>
            </a:endParaRPr>
          </a:p>
        </p:txBody>
      </p:sp>
      <p:sp>
        <p:nvSpPr>
          <p:cNvPr id="357" name="Google Shape;357;p53"/>
          <p:cNvSpPr txBox="1"/>
          <p:nvPr/>
        </p:nvSpPr>
        <p:spPr>
          <a:xfrm>
            <a:off x="594488" y="3733450"/>
            <a:ext cx="2143200" cy="357300"/>
          </a:xfrm>
          <a:prstGeom prst="rect">
            <a:avLst/>
          </a:prstGeom>
          <a:noFill/>
          <a:ln>
            <a:noFill/>
          </a:ln>
        </p:spPr>
        <p:txBody>
          <a:bodyPr spcFirstLastPara="1" wrap="square" lIns="19050" tIns="19050" rIns="19050" bIns="19050" anchor="t" anchorCtr="0">
            <a:noAutofit/>
          </a:bodyPr>
          <a:lstStyle/>
          <a:p>
            <a:pPr lvl="0" algn="ctr">
              <a:lnSpc>
                <a:spcPct val="80000"/>
              </a:lnSpc>
              <a:buClr>
                <a:srgbClr val="FFFFFF"/>
              </a:buClr>
              <a:buSzPts val="2400"/>
            </a:pPr>
            <a:r>
              <a:rPr lang="zh-CN" altLang="en-US" sz="1600" dirty="0">
                <a:solidFill>
                  <a:schemeClr val="dk1"/>
                </a:solidFill>
                <a:latin typeface="Heiti SC Light" panose="02000000000000000000" pitchFamily="2" charset="-128"/>
                <a:ea typeface="Heiti SC Light" panose="02000000000000000000" pitchFamily="2" charset="-128"/>
                <a:cs typeface="Roboto Light"/>
                <a:sym typeface="Roboto Light"/>
              </a:rPr>
              <a:t>跨渠道无缝转换</a:t>
            </a:r>
            <a:endParaRPr sz="16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58" name="Google Shape;358;p53"/>
          <p:cNvSpPr txBox="1"/>
          <p:nvPr/>
        </p:nvSpPr>
        <p:spPr>
          <a:xfrm>
            <a:off x="3382850" y="3761700"/>
            <a:ext cx="2283600" cy="357300"/>
          </a:xfrm>
          <a:prstGeom prst="rect">
            <a:avLst/>
          </a:prstGeom>
          <a:noFill/>
          <a:ln>
            <a:noFill/>
          </a:ln>
        </p:spPr>
        <p:txBody>
          <a:bodyPr spcFirstLastPara="1" wrap="square" lIns="19050" tIns="19050" rIns="19050" bIns="19050" anchor="t" anchorCtr="0">
            <a:noAutofit/>
          </a:bodyPr>
          <a:lstStyle/>
          <a:p>
            <a:pPr marL="0" marR="0" lvl="0" indent="0" algn="ctr" rtl="0">
              <a:lnSpc>
                <a:spcPct val="80000"/>
              </a:lnSpc>
              <a:spcBef>
                <a:spcPts val="0"/>
              </a:spcBef>
              <a:spcAft>
                <a:spcPts val="0"/>
              </a:spcAft>
              <a:buClr>
                <a:srgbClr val="FFFFFF"/>
              </a:buClr>
              <a:buSzPts val="2400"/>
              <a:buFont typeface="Arial"/>
              <a:buNone/>
            </a:pPr>
            <a:r>
              <a:rPr lang="zh-CN" altLang="en" sz="1600" dirty="0">
                <a:solidFill>
                  <a:schemeClr val="dk1"/>
                </a:solidFill>
                <a:latin typeface="Heiti SC Light" panose="02000000000000000000" pitchFamily="2" charset="-128"/>
                <a:ea typeface="Heiti SC Light" panose="02000000000000000000" pitchFamily="2" charset="-128"/>
                <a:cs typeface="Roboto Light"/>
                <a:sym typeface="Roboto Light"/>
              </a:rPr>
              <a:t>与</a:t>
            </a:r>
            <a:r>
              <a:rPr lang="zh-CN" altLang="en-US" sz="1600" dirty="0">
                <a:solidFill>
                  <a:schemeClr val="dk1"/>
                </a:solidFill>
                <a:latin typeface="Heiti SC Light" panose="02000000000000000000" pitchFamily="2" charset="-128"/>
                <a:ea typeface="Heiti SC Light" panose="02000000000000000000" pitchFamily="2" charset="-128"/>
                <a:cs typeface="Roboto Light"/>
                <a:sym typeface="Roboto Light"/>
              </a:rPr>
              <a:t>服务机器人、</a:t>
            </a:r>
            <a:r>
              <a:rPr lang="en-US" altLang="zh-CN" sz="1600" dirty="0">
                <a:solidFill>
                  <a:schemeClr val="dk1"/>
                </a:solidFill>
                <a:latin typeface="Heiti SC Light" panose="02000000000000000000" pitchFamily="2" charset="-128"/>
                <a:ea typeface="Heiti SC Light" panose="02000000000000000000" pitchFamily="2" charset="-128"/>
                <a:cs typeface="Roboto Light"/>
                <a:sym typeface="Roboto Light"/>
              </a:rPr>
              <a:t>AI</a:t>
            </a:r>
            <a:r>
              <a:rPr lang="zh-CN" altLang="en-US" sz="1600" dirty="0">
                <a:solidFill>
                  <a:schemeClr val="dk1"/>
                </a:solidFill>
                <a:latin typeface="Heiti SC Light" panose="02000000000000000000" pitchFamily="2" charset="-128"/>
                <a:ea typeface="Heiti SC Light" panose="02000000000000000000" pitchFamily="2" charset="-128"/>
                <a:cs typeface="Roboto Light"/>
                <a:sym typeface="Roboto Light"/>
              </a:rPr>
              <a:t>工具等智能对接集成</a:t>
            </a:r>
            <a:endParaRPr sz="1600" u="none" strike="noStrike" cap="none"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59" name="Google Shape;359;p53"/>
          <p:cNvSpPr txBox="1"/>
          <p:nvPr/>
        </p:nvSpPr>
        <p:spPr>
          <a:xfrm>
            <a:off x="6311601" y="3761700"/>
            <a:ext cx="2143200" cy="357300"/>
          </a:xfrm>
          <a:prstGeom prst="rect">
            <a:avLst/>
          </a:prstGeom>
          <a:noFill/>
          <a:ln>
            <a:noFill/>
          </a:ln>
        </p:spPr>
        <p:txBody>
          <a:bodyPr spcFirstLastPara="1" wrap="square" lIns="19050" tIns="19050" rIns="19050" bIns="19050" anchor="t" anchorCtr="0">
            <a:noAutofit/>
          </a:bodyPr>
          <a:lstStyle/>
          <a:p>
            <a:pPr marL="0" marR="0" lvl="0" indent="0" algn="ctr" rtl="0">
              <a:lnSpc>
                <a:spcPct val="80000"/>
              </a:lnSpc>
              <a:spcBef>
                <a:spcPts val="0"/>
              </a:spcBef>
              <a:spcAft>
                <a:spcPts val="0"/>
              </a:spcAft>
              <a:buClr>
                <a:srgbClr val="FFFFFF"/>
              </a:buClr>
              <a:buSzPts val="2400"/>
              <a:buFont typeface="Arial"/>
              <a:buNone/>
            </a:pPr>
            <a:r>
              <a:rPr lang="zh-CN" altLang="en" sz="1600" dirty="0">
                <a:solidFill>
                  <a:schemeClr val="dk1"/>
                </a:solidFill>
                <a:latin typeface="Heiti SC Light" panose="02000000000000000000" pitchFamily="2" charset="-128"/>
                <a:ea typeface="Heiti SC Light" panose="02000000000000000000" pitchFamily="2" charset="-128"/>
                <a:cs typeface="Roboto Light"/>
                <a:sym typeface="Roboto Light"/>
              </a:rPr>
              <a:t>构建</a:t>
            </a:r>
            <a:r>
              <a:rPr lang="zh-CN" altLang="en-US" sz="1600" dirty="0">
                <a:solidFill>
                  <a:schemeClr val="dk1"/>
                </a:solidFill>
                <a:latin typeface="Heiti SC Light" panose="02000000000000000000" pitchFamily="2" charset="-128"/>
                <a:ea typeface="Heiti SC Light" panose="02000000000000000000" pitchFamily="2" charset="-128"/>
                <a:cs typeface="Roboto Light"/>
                <a:sym typeface="Roboto Light"/>
              </a:rPr>
              <a:t>情景式的沟通对话</a:t>
            </a:r>
            <a:endParaRPr sz="1600" dirty="0">
              <a:solidFill>
                <a:schemeClr val="dk1"/>
              </a:solidFill>
              <a:latin typeface="Heiti SC Light" panose="02000000000000000000" pitchFamily="2" charset="-128"/>
              <a:ea typeface="Heiti SC Light" panose="02000000000000000000" pitchFamily="2" charset="-128"/>
              <a:cs typeface="Roboto Light"/>
              <a:sym typeface="Roboto Light"/>
            </a:endParaRPr>
          </a:p>
        </p:txBody>
      </p:sp>
      <p:sp>
        <p:nvSpPr>
          <p:cNvPr id="360" name="Google Shape;360;p53"/>
          <p:cNvSpPr/>
          <p:nvPr/>
        </p:nvSpPr>
        <p:spPr>
          <a:xfrm rot="10800000" flipH="1">
            <a:off x="7035023" y="2104341"/>
            <a:ext cx="1615092" cy="1494861"/>
          </a:xfrm>
          <a:custGeom>
            <a:avLst/>
            <a:gdLst/>
            <a:ahLst/>
            <a:cxnLst/>
            <a:rect l="l" t="t" r="r" b="b"/>
            <a:pathLst>
              <a:path w="5008036" h="4671442" extrusionOk="0">
                <a:moveTo>
                  <a:pt x="2354192" y="0"/>
                </a:moveTo>
                <a:lnTo>
                  <a:pt x="2360338" y="310"/>
                </a:lnTo>
                <a:lnTo>
                  <a:pt x="2366818" y="3"/>
                </a:lnTo>
                <a:lnTo>
                  <a:pt x="2366818" y="638"/>
                </a:lnTo>
                <a:lnTo>
                  <a:pt x="2589872" y="11902"/>
                </a:lnTo>
                <a:cubicBezTo>
                  <a:pt x="3708912" y="125546"/>
                  <a:pt x="4597522" y="1018647"/>
                  <a:pt x="4704228" y="2139724"/>
                </a:cubicBezTo>
                <a:lnTo>
                  <a:pt x="4714380" y="2354125"/>
                </a:lnTo>
                <a:lnTo>
                  <a:pt x="4714684" y="2354125"/>
                </a:lnTo>
                <a:lnTo>
                  <a:pt x="4714684" y="2360565"/>
                </a:lnTo>
                <a:lnTo>
                  <a:pt x="4714980" y="2366816"/>
                </a:lnTo>
                <a:lnTo>
                  <a:pt x="4714684" y="2366816"/>
                </a:lnTo>
                <a:lnTo>
                  <a:pt x="4714684" y="3928679"/>
                </a:lnTo>
                <a:lnTo>
                  <a:pt x="5008036" y="3928679"/>
                </a:lnTo>
                <a:lnTo>
                  <a:pt x="4265272" y="4671442"/>
                </a:lnTo>
                <a:lnTo>
                  <a:pt x="3522508" y="3928679"/>
                </a:lnTo>
                <a:lnTo>
                  <a:pt x="3803212" y="3928679"/>
                </a:lnTo>
                <a:lnTo>
                  <a:pt x="3803212" y="2366816"/>
                </a:lnTo>
                <a:lnTo>
                  <a:pt x="3801126" y="2366816"/>
                </a:lnTo>
                <a:lnTo>
                  <a:pt x="3801126" y="2366815"/>
                </a:lnTo>
                <a:cubicBezTo>
                  <a:pt x="3801126" y="1614355"/>
                  <a:pt x="3229260" y="995460"/>
                  <a:pt x="2496434" y="921037"/>
                </a:cubicBezTo>
                <a:lnTo>
                  <a:pt x="2360358" y="914166"/>
                </a:lnTo>
                <a:lnTo>
                  <a:pt x="2227396" y="920461"/>
                </a:lnTo>
                <a:cubicBezTo>
                  <a:pt x="1539122" y="985972"/>
                  <a:pt x="990810" y="1531527"/>
                  <a:pt x="921038" y="2218552"/>
                </a:cubicBezTo>
                <a:lnTo>
                  <a:pt x="913856" y="2360795"/>
                </a:lnTo>
                <a:lnTo>
                  <a:pt x="911470" y="2360795"/>
                </a:lnTo>
                <a:lnTo>
                  <a:pt x="911470" y="4192352"/>
                </a:lnTo>
                <a:lnTo>
                  <a:pt x="0" y="4192352"/>
                </a:lnTo>
                <a:lnTo>
                  <a:pt x="0" y="2354123"/>
                </a:lnTo>
                <a:lnTo>
                  <a:pt x="338" y="2354123"/>
                </a:lnTo>
                <a:lnTo>
                  <a:pt x="11904" y="2125114"/>
                </a:lnTo>
                <a:cubicBezTo>
                  <a:pt x="125548" y="1006074"/>
                  <a:pt x="1018650" y="117461"/>
                  <a:pt x="2139726" y="10756"/>
                </a:cubicBezTo>
                <a:lnTo>
                  <a:pt x="2354192" y="601"/>
                </a:lnTo>
                <a:close/>
              </a:path>
            </a:pathLst>
          </a:custGeom>
          <a:solidFill>
            <a:srgbClr val="000000"/>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61" name="Google Shape;361;p53"/>
          <p:cNvSpPr/>
          <p:nvPr/>
        </p:nvSpPr>
        <p:spPr>
          <a:xfrm>
            <a:off x="5802316" y="945796"/>
            <a:ext cx="1614504" cy="1494862"/>
          </a:xfrm>
          <a:custGeom>
            <a:avLst/>
            <a:gdLst/>
            <a:ahLst/>
            <a:cxnLst/>
            <a:rect l="l" t="t" r="r" b="b"/>
            <a:pathLst>
              <a:path w="5006214" h="4671443" extrusionOk="0">
                <a:moveTo>
                  <a:pt x="4263450" y="4671443"/>
                </a:moveTo>
                <a:lnTo>
                  <a:pt x="5006214" y="3928679"/>
                </a:lnTo>
                <a:lnTo>
                  <a:pt x="4712860" y="3928679"/>
                </a:lnTo>
                <a:lnTo>
                  <a:pt x="4712860" y="2366816"/>
                </a:lnTo>
                <a:lnTo>
                  <a:pt x="4713158" y="2366816"/>
                </a:lnTo>
                <a:lnTo>
                  <a:pt x="4712860" y="2360522"/>
                </a:lnTo>
                <a:lnTo>
                  <a:pt x="4712860" y="2354127"/>
                </a:lnTo>
                <a:lnTo>
                  <a:pt x="4712558" y="2354127"/>
                </a:lnTo>
                <a:lnTo>
                  <a:pt x="4702406" y="2139724"/>
                </a:lnTo>
                <a:cubicBezTo>
                  <a:pt x="4595700" y="1018648"/>
                  <a:pt x="3707088" y="125546"/>
                  <a:pt x="2588047" y="11902"/>
                </a:cubicBezTo>
                <a:lnTo>
                  <a:pt x="2366820" y="730"/>
                </a:lnTo>
                <a:lnTo>
                  <a:pt x="2366820" y="3"/>
                </a:lnTo>
                <a:lnTo>
                  <a:pt x="2359391" y="355"/>
                </a:lnTo>
                <a:lnTo>
                  <a:pt x="2352367" y="0"/>
                </a:lnTo>
                <a:lnTo>
                  <a:pt x="2352367" y="687"/>
                </a:lnTo>
                <a:lnTo>
                  <a:pt x="2139728" y="10755"/>
                </a:lnTo>
                <a:cubicBezTo>
                  <a:pt x="1018651" y="117461"/>
                  <a:pt x="125550" y="1006074"/>
                  <a:pt x="11905" y="2125115"/>
                </a:cubicBezTo>
                <a:lnTo>
                  <a:pt x="341" y="2354124"/>
                </a:lnTo>
                <a:lnTo>
                  <a:pt x="0" y="2354124"/>
                </a:lnTo>
                <a:lnTo>
                  <a:pt x="0" y="4192353"/>
                </a:lnTo>
                <a:lnTo>
                  <a:pt x="911470" y="4192353"/>
                </a:lnTo>
                <a:lnTo>
                  <a:pt x="911470" y="2360795"/>
                </a:lnTo>
                <a:lnTo>
                  <a:pt x="913858" y="2360795"/>
                </a:lnTo>
                <a:lnTo>
                  <a:pt x="921041" y="2218552"/>
                </a:lnTo>
                <a:cubicBezTo>
                  <a:pt x="990813" y="1531528"/>
                  <a:pt x="1539123" y="985972"/>
                  <a:pt x="2227397" y="920461"/>
                </a:cubicBezTo>
                <a:lnTo>
                  <a:pt x="2359421" y="914210"/>
                </a:lnTo>
                <a:lnTo>
                  <a:pt x="2494610" y="921037"/>
                </a:lnTo>
                <a:cubicBezTo>
                  <a:pt x="3227436" y="995460"/>
                  <a:pt x="3799302" y="1614355"/>
                  <a:pt x="3799302" y="2366815"/>
                </a:cubicBezTo>
                <a:lnTo>
                  <a:pt x="3799302" y="2366816"/>
                </a:lnTo>
                <a:lnTo>
                  <a:pt x="3801392" y="2366816"/>
                </a:lnTo>
                <a:lnTo>
                  <a:pt x="3801392" y="3928679"/>
                </a:lnTo>
                <a:lnTo>
                  <a:pt x="3520686" y="3928679"/>
                </a:lnTo>
                <a:close/>
              </a:path>
            </a:pathLst>
          </a:custGeom>
          <a:solidFill>
            <a:schemeClr val="accent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62" name="Google Shape;362;p53"/>
          <p:cNvSpPr/>
          <p:nvPr/>
        </p:nvSpPr>
        <p:spPr>
          <a:xfrm rot="10800000" flipH="1">
            <a:off x="4575136" y="2104341"/>
            <a:ext cx="1615092" cy="1494861"/>
          </a:xfrm>
          <a:custGeom>
            <a:avLst/>
            <a:gdLst/>
            <a:ahLst/>
            <a:cxnLst/>
            <a:rect l="l" t="t" r="r" b="b"/>
            <a:pathLst>
              <a:path w="5008036" h="4671442" extrusionOk="0">
                <a:moveTo>
                  <a:pt x="2354193" y="0"/>
                </a:moveTo>
                <a:lnTo>
                  <a:pt x="2360333" y="310"/>
                </a:lnTo>
                <a:lnTo>
                  <a:pt x="2366818" y="3"/>
                </a:lnTo>
                <a:lnTo>
                  <a:pt x="2366818" y="637"/>
                </a:lnTo>
                <a:lnTo>
                  <a:pt x="2589873" y="11902"/>
                </a:lnTo>
                <a:cubicBezTo>
                  <a:pt x="3708912" y="125546"/>
                  <a:pt x="4597525" y="1018647"/>
                  <a:pt x="4704230" y="2139724"/>
                </a:cubicBezTo>
                <a:lnTo>
                  <a:pt x="4714381" y="2354125"/>
                </a:lnTo>
                <a:lnTo>
                  <a:pt x="4714686" y="2354125"/>
                </a:lnTo>
                <a:lnTo>
                  <a:pt x="4714686" y="2360565"/>
                </a:lnTo>
                <a:lnTo>
                  <a:pt x="4714982" y="2366816"/>
                </a:lnTo>
                <a:lnTo>
                  <a:pt x="4714686" y="2366816"/>
                </a:lnTo>
                <a:lnTo>
                  <a:pt x="4714686" y="3928679"/>
                </a:lnTo>
                <a:lnTo>
                  <a:pt x="5008036" y="3928679"/>
                </a:lnTo>
                <a:lnTo>
                  <a:pt x="4265273" y="4671442"/>
                </a:lnTo>
                <a:lnTo>
                  <a:pt x="3522510" y="3928679"/>
                </a:lnTo>
                <a:lnTo>
                  <a:pt x="3803215" y="3928679"/>
                </a:lnTo>
                <a:lnTo>
                  <a:pt x="3803215" y="2366816"/>
                </a:lnTo>
                <a:lnTo>
                  <a:pt x="3801126" y="2366816"/>
                </a:lnTo>
                <a:lnTo>
                  <a:pt x="3801126" y="2366815"/>
                </a:lnTo>
                <a:cubicBezTo>
                  <a:pt x="3801126" y="1614355"/>
                  <a:pt x="3229261" y="995460"/>
                  <a:pt x="2496435" y="921037"/>
                </a:cubicBezTo>
                <a:lnTo>
                  <a:pt x="2360353" y="914165"/>
                </a:lnTo>
                <a:lnTo>
                  <a:pt x="2227396" y="920461"/>
                </a:lnTo>
                <a:cubicBezTo>
                  <a:pt x="1539122" y="985971"/>
                  <a:pt x="990812" y="1531526"/>
                  <a:pt x="921040" y="2218551"/>
                </a:cubicBezTo>
                <a:lnTo>
                  <a:pt x="913857" y="2360794"/>
                </a:lnTo>
                <a:lnTo>
                  <a:pt x="911471" y="2360794"/>
                </a:lnTo>
                <a:lnTo>
                  <a:pt x="911471" y="4192352"/>
                </a:lnTo>
                <a:lnTo>
                  <a:pt x="0" y="4192352"/>
                </a:lnTo>
                <a:lnTo>
                  <a:pt x="0" y="2354123"/>
                </a:lnTo>
                <a:lnTo>
                  <a:pt x="340" y="2354123"/>
                </a:lnTo>
                <a:lnTo>
                  <a:pt x="11905" y="2125114"/>
                </a:lnTo>
                <a:cubicBezTo>
                  <a:pt x="125549" y="1006073"/>
                  <a:pt x="1018650" y="117461"/>
                  <a:pt x="2139726" y="10755"/>
                </a:cubicBezTo>
                <a:lnTo>
                  <a:pt x="2354193" y="601"/>
                </a:lnTo>
                <a:close/>
              </a:path>
            </a:pathLst>
          </a:custGeom>
          <a:solidFill>
            <a:schemeClr val="accent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63" name="Google Shape;363;p53"/>
          <p:cNvSpPr/>
          <p:nvPr/>
        </p:nvSpPr>
        <p:spPr>
          <a:xfrm rot="-5400000">
            <a:off x="3409345" y="877709"/>
            <a:ext cx="1494862" cy="1614504"/>
          </a:xfrm>
          <a:custGeom>
            <a:avLst/>
            <a:gdLst/>
            <a:ahLst/>
            <a:cxnLst/>
            <a:rect l="l" t="t" r="r" b="b"/>
            <a:pathLst>
              <a:path w="4671443" h="5006214" extrusionOk="0">
                <a:moveTo>
                  <a:pt x="0" y="4263451"/>
                </a:moveTo>
                <a:lnTo>
                  <a:pt x="742763" y="5006214"/>
                </a:lnTo>
                <a:lnTo>
                  <a:pt x="742763" y="4712862"/>
                </a:lnTo>
                <a:lnTo>
                  <a:pt x="2304626" y="4712862"/>
                </a:lnTo>
                <a:lnTo>
                  <a:pt x="2304626" y="4713159"/>
                </a:lnTo>
                <a:lnTo>
                  <a:pt x="2310900" y="4712862"/>
                </a:lnTo>
                <a:lnTo>
                  <a:pt x="2317316" y="4712862"/>
                </a:lnTo>
                <a:lnTo>
                  <a:pt x="2317316" y="4712558"/>
                </a:lnTo>
                <a:lnTo>
                  <a:pt x="2531719" y="4702407"/>
                </a:lnTo>
                <a:cubicBezTo>
                  <a:pt x="3652795" y="4595701"/>
                  <a:pt x="4545897" y="3707088"/>
                  <a:pt x="4659541" y="2588048"/>
                </a:cubicBezTo>
                <a:lnTo>
                  <a:pt x="4670713" y="2366820"/>
                </a:lnTo>
                <a:lnTo>
                  <a:pt x="4671440" y="2366820"/>
                </a:lnTo>
                <a:lnTo>
                  <a:pt x="4671088" y="2359392"/>
                </a:lnTo>
                <a:lnTo>
                  <a:pt x="4671443" y="2352368"/>
                </a:lnTo>
                <a:lnTo>
                  <a:pt x="4670756" y="2352368"/>
                </a:lnTo>
                <a:lnTo>
                  <a:pt x="4660688" y="2139729"/>
                </a:lnTo>
                <a:cubicBezTo>
                  <a:pt x="4553982" y="1018652"/>
                  <a:pt x="3665369" y="125551"/>
                  <a:pt x="2546328" y="11906"/>
                </a:cubicBezTo>
                <a:lnTo>
                  <a:pt x="2317319" y="341"/>
                </a:lnTo>
                <a:lnTo>
                  <a:pt x="2317319" y="0"/>
                </a:lnTo>
                <a:lnTo>
                  <a:pt x="479089" y="0"/>
                </a:lnTo>
                <a:lnTo>
                  <a:pt x="479089" y="911471"/>
                </a:lnTo>
                <a:lnTo>
                  <a:pt x="2310647" y="911471"/>
                </a:lnTo>
                <a:lnTo>
                  <a:pt x="2310647" y="913859"/>
                </a:lnTo>
                <a:lnTo>
                  <a:pt x="2452891" y="921041"/>
                </a:lnTo>
                <a:cubicBezTo>
                  <a:pt x="3139915" y="990813"/>
                  <a:pt x="3685471" y="1539124"/>
                  <a:pt x="3750982" y="2227398"/>
                </a:cubicBezTo>
                <a:lnTo>
                  <a:pt x="3757233" y="2359422"/>
                </a:lnTo>
                <a:lnTo>
                  <a:pt x="3750406" y="2494611"/>
                </a:lnTo>
                <a:cubicBezTo>
                  <a:pt x="3675983" y="3227437"/>
                  <a:pt x="3057088" y="3799303"/>
                  <a:pt x="2304627" y="3799303"/>
                </a:cubicBezTo>
                <a:lnTo>
                  <a:pt x="2304626" y="3799303"/>
                </a:lnTo>
                <a:lnTo>
                  <a:pt x="2304626" y="3801392"/>
                </a:lnTo>
                <a:lnTo>
                  <a:pt x="742763" y="3801392"/>
                </a:lnTo>
                <a:lnTo>
                  <a:pt x="742763" y="3520688"/>
                </a:lnTo>
                <a:close/>
              </a:path>
            </a:pathLst>
          </a:custGeom>
          <a:solidFill>
            <a:schemeClr val="accen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64" name="Google Shape;364;p53"/>
          <p:cNvSpPr/>
          <p:nvPr/>
        </p:nvSpPr>
        <p:spPr>
          <a:xfrm rot="10800000" flipH="1">
            <a:off x="2122344" y="2104340"/>
            <a:ext cx="1615093" cy="1494862"/>
          </a:xfrm>
          <a:custGeom>
            <a:avLst/>
            <a:gdLst/>
            <a:ahLst/>
            <a:cxnLst/>
            <a:rect l="l" t="t" r="r" b="b"/>
            <a:pathLst>
              <a:path w="5008041" h="4671444" extrusionOk="0">
                <a:moveTo>
                  <a:pt x="2354193" y="0"/>
                </a:moveTo>
                <a:lnTo>
                  <a:pt x="2360354" y="311"/>
                </a:lnTo>
                <a:lnTo>
                  <a:pt x="2366818" y="5"/>
                </a:lnTo>
                <a:lnTo>
                  <a:pt x="2366818" y="638"/>
                </a:lnTo>
                <a:lnTo>
                  <a:pt x="2589873" y="11902"/>
                </a:lnTo>
                <a:cubicBezTo>
                  <a:pt x="3708913" y="125546"/>
                  <a:pt x="4597525" y="1018648"/>
                  <a:pt x="4704230" y="2139725"/>
                </a:cubicBezTo>
                <a:lnTo>
                  <a:pt x="4714381" y="2354123"/>
                </a:lnTo>
                <a:lnTo>
                  <a:pt x="4714684" y="2354123"/>
                </a:lnTo>
                <a:lnTo>
                  <a:pt x="4714684" y="2360523"/>
                </a:lnTo>
                <a:lnTo>
                  <a:pt x="4714982" y="2366816"/>
                </a:lnTo>
                <a:lnTo>
                  <a:pt x="4714684" y="2366816"/>
                </a:lnTo>
                <a:lnTo>
                  <a:pt x="4714684" y="3928681"/>
                </a:lnTo>
                <a:lnTo>
                  <a:pt x="5008041" y="3928681"/>
                </a:lnTo>
                <a:lnTo>
                  <a:pt x="4265277" y="4671444"/>
                </a:lnTo>
                <a:lnTo>
                  <a:pt x="3522514" y="3928681"/>
                </a:lnTo>
                <a:lnTo>
                  <a:pt x="3803213" y="3928681"/>
                </a:lnTo>
                <a:lnTo>
                  <a:pt x="3803213" y="2366816"/>
                </a:lnTo>
                <a:lnTo>
                  <a:pt x="3801127" y="2366816"/>
                </a:lnTo>
                <a:lnTo>
                  <a:pt x="3801127" y="2366815"/>
                </a:lnTo>
                <a:cubicBezTo>
                  <a:pt x="3801127" y="1614355"/>
                  <a:pt x="3229261" y="995460"/>
                  <a:pt x="2496436" y="921037"/>
                </a:cubicBezTo>
                <a:lnTo>
                  <a:pt x="2360374" y="914167"/>
                </a:lnTo>
                <a:lnTo>
                  <a:pt x="2227396" y="920463"/>
                </a:lnTo>
                <a:cubicBezTo>
                  <a:pt x="1539122" y="985974"/>
                  <a:pt x="990811" y="1531529"/>
                  <a:pt x="921040" y="2218554"/>
                </a:cubicBezTo>
                <a:lnTo>
                  <a:pt x="913857" y="2360796"/>
                </a:lnTo>
                <a:lnTo>
                  <a:pt x="911471" y="2360796"/>
                </a:lnTo>
                <a:lnTo>
                  <a:pt x="911471" y="4192352"/>
                </a:lnTo>
                <a:lnTo>
                  <a:pt x="0" y="4192352"/>
                </a:lnTo>
                <a:lnTo>
                  <a:pt x="0" y="2354123"/>
                </a:lnTo>
                <a:lnTo>
                  <a:pt x="340" y="2354123"/>
                </a:lnTo>
                <a:lnTo>
                  <a:pt x="11905" y="2125116"/>
                </a:lnTo>
                <a:cubicBezTo>
                  <a:pt x="125549" y="1006076"/>
                  <a:pt x="1018650" y="117463"/>
                  <a:pt x="2139726" y="10757"/>
                </a:cubicBezTo>
                <a:lnTo>
                  <a:pt x="2354193" y="603"/>
                </a:lnTo>
                <a:close/>
              </a:path>
            </a:pathLst>
          </a:custGeom>
          <a:solidFill>
            <a:schemeClr val="accent4"/>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65" name="Google Shape;365;p53"/>
          <p:cNvSpPr txBox="1"/>
          <p:nvPr/>
        </p:nvSpPr>
        <p:spPr>
          <a:xfrm>
            <a:off x="3639622" y="2067058"/>
            <a:ext cx="95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官网</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66" name="Google Shape;366;p53"/>
          <p:cNvSpPr txBox="1"/>
          <p:nvPr/>
        </p:nvSpPr>
        <p:spPr>
          <a:xfrm>
            <a:off x="4675219" y="2070595"/>
            <a:ext cx="13944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HK"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呼叫</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中心</a:t>
            </a:r>
            <a:endParaRPr lang="en-HK" altLang="zh-CN"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a:p>
            <a:pPr marL="0" lvl="0" indent="0" algn="ctr" rtl="0">
              <a:spcBef>
                <a:spcPts val="0"/>
              </a:spcBef>
              <a:spcAft>
                <a:spcPts val="0"/>
              </a:spcAft>
              <a:buNone/>
            </a:pP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客服中心</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67" name="Google Shape;367;p53"/>
          <p:cNvSpPr/>
          <p:nvPr/>
        </p:nvSpPr>
        <p:spPr>
          <a:xfrm>
            <a:off x="3791106" y="1564221"/>
            <a:ext cx="611753" cy="459749"/>
          </a:xfrm>
          <a:custGeom>
            <a:avLst/>
            <a:gdLst/>
            <a:ahLst/>
            <a:cxnLst/>
            <a:rect l="l" t="t" r="r" b="b"/>
            <a:pathLst>
              <a:path w="205114" h="177338" extrusionOk="0">
                <a:moveTo>
                  <a:pt x="184076" y="1"/>
                </a:moveTo>
                <a:cubicBezTo>
                  <a:pt x="188349" y="4603"/>
                  <a:pt x="188185" y="13478"/>
                  <a:pt x="188185" y="20381"/>
                </a:cubicBezTo>
                <a:lnTo>
                  <a:pt x="188185" y="93353"/>
                </a:lnTo>
                <a:cubicBezTo>
                  <a:pt x="188185" y="107816"/>
                  <a:pt x="176351" y="119650"/>
                  <a:pt x="162053" y="119650"/>
                </a:cubicBezTo>
                <a:lnTo>
                  <a:pt x="11012" y="119650"/>
                </a:lnTo>
                <a:cubicBezTo>
                  <a:pt x="6410" y="119321"/>
                  <a:pt x="2630" y="119157"/>
                  <a:pt x="1" y="118171"/>
                </a:cubicBezTo>
                <a:cubicBezTo>
                  <a:pt x="3288" y="122444"/>
                  <a:pt x="16436" y="138550"/>
                  <a:pt x="29091" y="138386"/>
                </a:cubicBezTo>
                <a:lnTo>
                  <a:pt x="120143" y="138386"/>
                </a:lnTo>
                <a:lnTo>
                  <a:pt x="128196" y="154328"/>
                </a:lnTo>
                <a:cubicBezTo>
                  <a:pt x="129346" y="156301"/>
                  <a:pt x="129182" y="158766"/>
                  <a:pt x="128032" y="160738"/>
                </a:cubicBezTo>
                <a:cubicBezTo>
                  <a:pt x="126881" y="162710"/>
                  <a:pt x="124745" y="163861"/>
                  <a:pt x="122444" y="163861"/>
                </a:cubicBezTo>
                <a:lnTo>
                  <a:pt x="74124" y="163861"/>
                </a:lnTo>
                <a:lnTo>
                  <a:pt x="74124" y="163861"/>
                </a:lnTo>
                <a:lnTo>
                  <a:pt x="64756" y="163861"/>
                </a:lnTo>
                <a:cubicBezTo>
                  <a:pt x="61633" y="163696"/>
                  <a:pt x="58839" y="163532"/>
                  <a:pt x="57031" y="163039"/>
                </a:cubicBezTo>
                <a:cubicBezTo>
                  <a:pt x="59168" y="165997"/>
                  <a:pt x="68700" y="177338"/>
                  <a:pt x="77575" y="177338"/>
                </a:cubicBezTo>
                <a:lnTo>
                  <a:pt x="138057" y="177338"/>
                </a:lnTo>
                <a:lnTo>
                  <a:pt x="137893" y="177173"/>
                </a:lnTo>
                <a:lnTo>
                  <a:pt x="140687" y="177173"/>
                </a:lnTo>
                <a:cubicBezTo>
                  <a:pt x="142988" y="177173"/>
                  <a:pt x="145124" y="175859"/>
                  <a:pt x="146275" y="173886"/>
                </a:cubicBezTo>
                <a:cubicBezTo>
                  <a:pt x="147425" y="172078"/>
                  <a:pt x="147590" y="169613"/>
                  <a:pt x="146439" y="167477"/>
                </a:cubicBezTo>
                <a:lnTo>
                  <a:pt x="131647" y="138386"/>
                </a:lnTo>
                <a:lnTo>
                  <a:pt x="177666" y="138386"/>
                </a:lnTo>
                <a:cubicBezTo>
                  <a:pt x="192787" y="138386"/>
                  <a:pt x="205113" y="126060"/>
                  <a:pt x="205113" y="111103"/>
                </a:cubicBezTo>
                <a:lnTo>
                  <a:pt x="205113" y="29749"/>
                </a:lnTo>
                <a:cubicBezTo>
                  <a:pt x="205113" y="15943"/>
                  <a:pt x="192458" y="7561"/>
                  <a:pt x="184076" y="1"/>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sp>
        <p:nvSpPr>
          <p:cNvPr id="368" name="Google Shape;368;p53"/>
          <p:cNvSpPr txBox="1"/>
          <p:nvPr/>
        </p:nvSpPr>
        <p:spPr>
          <a:xfrm>
            <a:off x="7367332" y="2067059"/>
            <a:ext cx="9546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社交</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媒体</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69" name="Google Shape;369;p53"/>
          <p:cNvSpPr txBox="1"/>
          <p:nvPr/>
        </p:nvSpPr>
        <p:spPr>
          <a:xfrm rot="1650">
            <a:off x="2268523" y="1959344"/>
            <a:ext cx="12504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移动</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应用</a:t>
            </a:r>
            <a:endParaRPr lang="en-HK" altLang="zh-CN"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a:p>
            <a:pPr marL="0" lvl="0" indent="0" algn="ctr" rtl="0">
              <a:spcBef>
                <a:spcPts val="0"/>
              </a:spcBef>
              <a:spcAft>
                <a:spcPts val="0"/>
              </a:spcAft>
              <a:buNone/>
            </a:pP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a:t>
            </a:r>
            <a:r>
              <a:rPr lang="en-US" altLang="zh-C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APP</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70" name="Google Shape;370;p53"/>
          <p:cNvSpPr txBox="1"/>
          <p:nvPr/>
        </p:nvSpPr>
        <p:spPr>
          <a:xfrm>
            <a:off x="5979933" y="2067059"/>
            <a:ext cx="11544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移动端</a:t>
            </a:r>
            <a:endParaRPr lang="en-HK" altLang="zh-CN"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a:p>
            <a:pPr marL="0" lvl="0" indent="0" algn="ctr" rtl="0">
              <a:spcBef>
                <a:spcPts val="0"/>
              </a:spcBef>
              <a:spcAft>
                <a:spcPts val="0"/>
              </a:spcAft>
              <a:buNone/>
            </a:pPr>
            <a:r>
              <a:rPr lang="en-US" altLang="zh-C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Web</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端</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71" name="Google Shape;371;p53"/>
          <p:cNvSpPr/>
          <p:nvPr/>
        </p:nvSpPr>
        <p:spPr>
          <a:xfrm>
            <a:off x="4979825" y="2653863"/>
            <a:ext cx="718303" cy="415964"/>
          </a:xfrm>
          <a:custGeom>
            <a:avLst/>
            <a:gdLst/>
            <a:ahLst/>
            <a:cxnLst/>
            <a:rect l="l" t="t" r="r" b="b"/>
            <a:pathLst>
              <a:path w="185608" h="123891" extrusionOk="0">
                <a:moveTo>
                  <a:pt x="185607" y="86377"/>
                </a:moveTo>
                <a:cubicBezTo>
                  <a:pt x="185607" y="107124"/>
                  <a:pt x="168840" y="123890"/>
                  <a:pt x="148094" y="123890"/>
                </a:cubicBezTo>
                <a:lnTo>
                  <a:pt x="58455" y="123890"/>
                </a:lnTo>
                <a:cubicBezTo>
                  <a:pt x="48016" y="123890"/>
                  <a:pt x="38622" y="119650"/>
                  <a:pt x="31772" y="112800"/>
                </a:cubicBezTo>
                <a:lnTo>
                  <a:pt x="17223" y="98251"/>
                </a:lnTo>
                <a:cubicBezTo>
                  <a:pt x="23617" y="103209"/>
                  <a:pt x="31641" y="106145"/>
                  <a:pt x="40383" y="106145"/>
                </a:cubicBezTo>
                <a:lnTo>
                  <a:pt x="130088" y="106145"/>
                </a:lnTo>
                <a:cubicBezTo>
                  <a:pt x="150900" y="106145"/>
                  <a:pt x="167862" y="89183"/>
                  <a:pt x="167862" y="68306"/>
                </a:cubicBezTo>
                <a:cubicBezTo>
                  <a:pt x="167862" y="59629"/>
                  <a:pt x="164926" y="51605"/>
                  <a:pt x="159968" y="45211"/>
                </a:cubicBezTo>
                <a:lnTo>
                  <a:pt x="174516" y="59760"/>
                </a:lnTo>
                <a:cubicBezTo>
                  <a:pt x="181366" y="66545"/>
                  <a:pt x="185607" y="76004"/>
                  <a:pt x="185607" y="86377"/>
                </a:cubicBezTo>
                <a:close/>
                <a:moveTo>
                  <a:pt x="129566" y="30532"/>
                </a:moveTo>
                <a:lnTo>
                  <a:pt x="130088" y="30532"/>
                </a:lnTo>
                <a:cubicBezTo>
                  <a:pt x="135633" y="30532"/>
                  <a:pt x="140853" y="31707"/>
                  <a:pt x="145615" y="33859"/>
                </a:cubicBezTo>
                <a:cubicBezTo>
                  <a:pt x="143462" y="26357"/>
                  <a:pt x="140331" y="20485"/>
                  <a:pt x="133872" y="13700"/>
                </a:cubicBezTo>
                <a:cubicBezTo>
                  <a:pt x="127413" y="6850"/>
                  <a:pt x="119780" y="0"/>
                  <a:pt x="119780" y="0"/>
                </a:cubicBezTo>
                <a:cubicBezTo>
                  <a:pt x="125913" y="7764"/>
                  <a:pt x="129631" y="17550"/>
                  <a:pt x="129631" y="28184"/>
                </a:cubicBezTo>
                <a:cubicBezTo>
                  <a:pt x="129631" y="28901"/>
                  <a:pt x="129631" y="29684"/>
                  <a:pt x="129566" y="30532"/>
                </a:cubicBezTo>
                <a:close/>
                <a:moveTo>
                  <a:pt x="16571" y="43711"/>
                </a:moveTo>
                <a:cubicBezTo>
                  <a:pt x="14809" y="40253"/>
                  <a:pt x="13961" y="36600"/>
                  <a:pt x="13961" y="32816"/>
                </a:cubicBezTo>
                <a:cubicBezTo>
                  <a:pt x="13961" y="19572"/>
                  <a:pt x="24726" y="8807"/>
                  <a:pt x="37970" y="8807"/>
                </a:cubicBezTo>
                <a:cubicBezTo>
                  <a:pt x="51213" y="8807"/>
                  <a:pt x="62043" y="19572"/>
                  <a:pt x="62043" y="32881"/>
                </a:cubicBezTo>
                <a:cubicBezTo>
                  <a:pt x="62043" y="43189"/>
                  <a:pt x="55584" y="52192"/>
                  <a:pt x="45864" y="55584"/>
                </a:cubicBezTo>
                <a:cubicBezTo>
                  <a:pt x="43841" y="53953"/>
                  <a:pt x="40840" y="53040"/>
                  <a:pt x="37448" y="53040"/>
                </a:cubicBezTo>
                <a:cubicBezTo>
                  <a:pt x="31250" y="53040"/>
                  <a:pt x="26553" y="56171"/>
                  <a:pt x="26553" y="60412"/>
                </a:cubicBezTo>
                <a:cubicBezTo>
                  <a:pt x="26553" y="64587"/>
                  <a:pt x="31250" y="67719"/>
                  <a:pt x="37448" y="67719"/>
                </a:cubicBezTo>
                <a:cubicBezTo>
                  <a:pt x="41362" y="67719"/>
                  <a:pt x="44754" y="66479"/>
                  <a:pt x="46712" y="64392"/>
                </a:cubicBezTo>
                <a:cubicBezTo>
                  <a:pt x="55910" y="61847"/>
                  <a:pt x="63609" y="55258"/>
                  <a:pt x="67654" y="46646"/>
                </a:cubicBezTo>
                <a:lnTo>
                  <a:pt x="68632" y="46646"/>
                </a:lnTo>
                <a:cubicBezTo>
                  <a:pt x="73134" y="46646"/>
                  <a:pt x="76787" y="43384"/>
                  <a:pt x="76787" y="39340"/>
                </a:cubicBezTo>
                <a:lnTo>
                  <a:pt x="76787" y="27792"/>
                </a:lnTo>
                <a:cubicBezTo>
                  <a:pt x="76787" y="23682"/>
                  <a:pt x="73134" y="20420"/>
                  <a:pt x="68632" y="20420"/>
                </a:cubicBezTo>
                <a:lnTo>
                  <a:pt x="68241" y="20420"/>
                </a:lnTo>
                <a:cubicBezTo>
                  <a:pt x="63217" y="8220"/>
                  <a:pt x="51213" y="65"/>
                  <a:pt x="37970" y="65"/>
                </a:cubicBezTo>
                <a:cubicBezTo>
                  <a:pt x="24856" y="65"/>
                  <a:pt x="13244" y="7698"/>
                  <a:pt x="8024" y="19702"/>
                </a:cubicBezTo>
                <a:cubicBezTo>
                  <a:pt x="3588" y="19768"/>
                  <a:pt x="0" y="23030"/>
                  <a:pt x="0" y="27009"/>
                </a:cubicBezTo>
                <a:lnTo>
                  <a:pt x="0" y="38557"/>
                </a:lnTo>
                <a:cubicBezTo>
                  <a:pt x="0" y="42667"/>
                  <a:pt x="3653" y="45929"/>
                  <a:pt x="8090" y="45929"/>
                </a:cubicBezTo>
                <a:lnTo>
                  <a:pt x="17680" y="45929"/>
                </a:ln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sp>
        <p:nvSpPr>
          <p:cNvPr id="372" name="Google Shape;372;p53"/>
          <p:cNvSpPr/>
          <p:nvPr/>
        </p:nvSpPr>
        <p:spPr>
          <a:xfrm>
            <a:off x="6360678" y="1484174"/>
            <a:ext cx="377813" cy="493758"/>
          </a:xfrm>
          <a:custGeom>
            <a:avLst/>
            <a:gdLst/>
            <a:ahLst/>
            <a:cxnLst/>
            <a:rect l="l" t="t" r="r" b="b"/>
            <a:pathLst>
              <a:path w="130168" h="200511" extrusionOk="0">
                <a:moveTo>
                  <a:pt x="0" y="175036"/>
                </a:moveTo>
                <a:cubicBezTo>
                  <a:pt x="3452" y="177173"/>
                  <a:pt x="7561" y="178323"/>
                  <a:pt x="11998" y="178323"/>
                </a:cubicBezTo>
                <a:lnTo>
                  <a:pt x="84149" y="178323"/>
                </a:lnTo>
                <a:cubicBezTo>
                  <a:pt x="97297" y="178323"/>
                  <a:pt x="107980" y="167640"/>
                  <a:pt x="107980" y="154492"/>
                </a:cubicBezTo>
                <a:lnTo>
                  <a:pt x="107980" y="11998"/>
                </a:lnTo>
                <a:cubicBezTo>
                  <a:pt x="107980" y="7561"/>
                  <a:pt x="106830" y="3452"/>
                  <a:pt x="104693" y="0"/>
                </a:cubicBezTo>
                <a:lnTo>
                  <a:pt x="122936" y="18243"/>
                </a:lnTo>
                <a:cubicBezTo>
                  <a:pt x="127374" y="22517"/>
                  <a:pt x="130168" y="28433"/>
                  <a:pt x="130168" y="35007"/>
                </a:cubicBezTo>
                <a:lnTo>
                  <a:pt x="130168" y="170599"/>
                </a:lnTo>
                <a:cubicBezTo>
                  <a:pt x="130168" y="187198"/>
                  <a:pt x="116855" y="200511"/>
                  <a:pt x="100256" y="200511"/>
                </a:cubicBezTo>
                <a:lnTo>
                  <a:pt x="35008" y="200511"/>
                </a:lnTo>
                <a:cubicBezTo>
                  <a:pt x="28433" y="200511"/>
                  <a:pt x="22517" y="197717"/>
                  <a:pt x="18244" y="193279"/>
                </a:cubicBezTo>
                <a:close/>
                <a:moveTo>
                  <a:pt x="51443" y="143809"/>
                </a:moveTo>
                <a:cubicBezTo>
                  <a:pt x="46841" y="143809"/>
                  <a:pt x="43061" y="147589"/>
                  <a:pt x="43061" y="152191"/>
                </a:cubicBezTo>
                <a:cubicBezTo>
                  <a:pt x="43061" y="156793"/>
                  <a:pt x="46841" y="160573"/>
                  <a:pt x="51443" y="160573"/>
                </a:cubicBezTo>
                <a:cubicBezTo>
                  <a:pt x="56045" y="160573"/>
                  <a:pt x="59825" y="156793"/>
                  <a:pt x="59825" y="152191"/>
                </a:cubicBezTo>
                <a:cubicBezTo>
                  <a:pt x="59825" y="147589"/>
                  <a:pt x="56045" y="143809"/>
                  <a:pt x="51443" y="143809"/>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sp>
        <p:nvSpPr>
          <p:cNvPr id="373" name="Google Shape;373;p53"/>
          <p:cNvSpPr/>
          <p:nvPr/>
        </p:nvSpPr>
        <p:spPr>
          <a:xfrm>
            <a:off x="8030951" y="1500613"/>
            <a:ext cx="548643" cy="493779"/>
          </a:xfrm>
          <a:custGeom>
            <a:avLst/>
            <a:gdLst/>
            <a:ahLst/>
            <a:cxnLst/>
            <a:rect l="l" t="t" r="r" b="b"/>
            <a:pathLst>
              <a:path w="210208" h="198704" extrusionOk="0">
                <a:moveTo>
                  <a:pt x="202812" y="62126"/>
                </a:moveTo>
                <a:lnTo>
                  <a:pt x="189335" y="48649"/>
                </a:lnTo>
                <a:cubicBezTo>
                  <a:pt x="191800" y="52594"/>
                  <a:pt x="193280" y="57196"/>
                  <a:pt x="193280" y="62126"/>
                </a:cubicBezTo>
                <a:lnTo>
                  <a:pt x="193280" y="123101"/>
                </a:lnTo>
                <a:cubicBezTo>
                  <a:pt x="193280" y="137071"/>
                  <a:pt x="181939" y="148247"/>
                  <a:pt x="168134" y="148247"/>
                </a:cubicBezTo>
                <a:lnTo>
                  <a:pt x="139207" y="148247"/>
                </a:lnTo>
                <a:lnTo>
                  <a:pt x="99927" y="181611"/>
                </a:lnTo>
                <a:lnTo>
                  <a:pt x="117020" y="198704"/>
                </a:lnTo>
                <a:lnTo>
                  <a:pt x="156464" y="165176"/>
                </a:lnTo>
                <a:lnTo>
                  <a:pt x="178981" y="165176"/>
                </a:lnTo>
                <a:cubicBezTo>
                  <a:pt x="196238" y="165176"/>
                  <a:pt x="210208" y="151206"/>
                  <a:pt x="210208" y="133948"/>
                </a:cubicBezTo>
                <a:lnTo>
                  <a:pt x="210208" y="79548"/>
                </a:lnTo>
                <a:cubicBezTo>
                  <a:pt x="210208" y="72809"/>
                  <a:pt x="207414" y="66564"/>
                  <a:pt x="202812" y="62126"/>
                </a:cubicBezTo>
                <a:close/>
                <a:moveTo>
                  <a:pt x="28762" y="113897"/>
                </a:moveTo>
                <a:lnTo>
                  <a:pt x="42239" y="127374"/>
                </a:lnTo>
                <a:cubicBezTo>
                  <a:pt x="46677" y="131976"/>
                  <a:pt x="52922" y="134770"/>
                  <a:pt x="59825" y="134770"/>
                </a:cubicBezTo>
                <a:lnTo>
                  <a:pt x="70837" y="134770"/>
                </a:lnTo>
                <a:lnTo>
                  <a:pt x="70837" y="117842"/>
                </a:lnTo>
                <a:lnTo>
                  <a:pt x="42239" y="117842"/>
                </a:lnTo>
                <a:cubicBezTo>
                  <a:pt x="37309" y="117842"/>
                  <a:pt x="32707" y="116363"/>
                  <a:pt x="28762" y="113897"/>
                </a:cubicBezTo>
                <a:close/>
                <a:moveTo>
                  <a:pt x="150876" y="134770"/>
                </a:moveTo>
                <a:cubicBezTo>
                  <a:pt x="168134" y="134770"/>
                  <a:pt x="182268" y="120636"/>
                  <a:pt x="182268" y="103379"/>
                </a:cubicBezTo>
                <a:lnTo>
                  <a:pt x="182268" y="49142"/>
                </a:lnTo>
                <a:cubicBezTo>
                  <a:pt x="182268" y="42240"/>
                  <a:pt x="179310" y="35994"/>
                  <a:pt x="174872" y="31557"/>
                </a:cubicBezTo>
                <a:lnTo>
                  <a:pt x="161395" y="18080"/>
                </a:lnTo>
                <a:cubicBezTo>
                  <a:pt x="163860" y="22024"/>
                  <a:pt x="165340" y="26626"/>
                  <a:pt x="165340" y="31557"/>
                </a:cubicBezTo>
                <a:lnTo>
                  <a:pt x="165340" y="92696"/>
                </a:lnTo>
                <a:cubicBezTo>
                  <a:pt x="165340" y="106502"/>
                  <a:pt x="153999" y="117842"/>
                  <a:pt x="140029" y="117842"/>
                </a:cubicBezTo>
                <a:lnTo>
                  <a:pt x="111103" y="117842"/>
                </a:lnTo>
                <a:lnTo>
                  <a:pt x="71823" y="151206"/>
                </a:lnTo>
                <a:lnTo>
                  <a:pt x="88915" y="168298"/>
                </a:lnTo>
                <a:lnTo>
                  <a:pt x="128524" y="134770"/>
                </a:lnTo>
                <a:close/>
                <a:moveTo>
                  <a:pt x="28762" y="61140"/>
                </a:moveTo>
                <a:cubicBezTo>
                  <a:pt x="28762" y="59332"/>
                  <a:pt x="28927" y="57360"/>
                  <a:pt x="29255" y="55552"/>
                </a:cubicBezTo>
                <a:cubicBezTo>
                  <a:pt x="25311" y="53580"/>
                  <a:pt x="22024" y="50293"/>
                  <a:pt x="19887" y="46020"/>
                </a:cubicBezTo>
                <a:cubicBezTo>
                  <a:pt x="14792" y="35501"/>
                  <a:pt x="19065" y="22846"/>
                  <a:pt x="29584" y="17587"/>
                </a:cubicBezTo>
                <a:cubicBezTo>
                  <a:pt x="36651" y="14135"/>
                  <a:pt x="44869" y="15121"/>
                  <a:pt x="50950" y="19230"/>
                </a:cubicBezTo>
                <a:lnTo>
                  <a:pt x="44047" y="26133"/>
                </a:lnTo>
                <a:lnTo>
                  <a:pt x="67550" y="29913"/>
                </a:lnTo>
                <a:cubicBezTo>
                  <a:pt x="69522" y="29913"/>
                  <a:pt x="71165" y="28434"/>
                  <a:pt x="71165" y="26297"/>
                </a:cubicBezTo>
                <a:lnTo>
                  <a:pt x="67878" y="2795"/>
                </a:lnTo>
                <a:lnTo>
                  <a:pt x="60318" y="10191"/>
                </a:lnTo>
                <a:cubicBezTo>
                  <a:pt x="50292" y="2137"/>
                  <a:pt x="36158" y="1"/>
                  <a:pt x="23832" y="6082"/>
                </a:cubicBezTo>
                <a:cubicBezTo>
                  <a:pt x="6903" y="14300"/>
                  <a:pt x="0" y="34844"/>
                  <a:pt x="8218" y="51772"/>
                </a:cubicBezTo>
                <a:cubicBezTo>
                  <a:pt x="12491" y="60483"/>
                  <a:pt x="20216" y="66564"/>
                  <a:pt x="28762" y="69193"/>
                </a:cubicBezTo>
                <a:close/>
                <a:moveTo>
                  <a:pt x="55716" y="78726"/>
                </a:moveTo>
                <a:cubicBezTo>
                  <a:pt x="61304" y="78726"/>
                  <a:pt x="65742" y="74124"/>
                  <a:pt x="65742" y="68700"/>
                </a:cubicBezTo>
                <a:cubicBezTo>
                  <a:pt x="65742" y="63112"/>
                  <a:pt x="61304" y="58675"/>
                  <a:pt x="55716" y="58675"/>
                </a:cubicBezTo>
                <a:cubicBezTo>
                  <a:pt x="50292" y="58675"/>
                  <a:pt x="45691" y="63112"/>
                  <a:pt x="45691" y="68700"/>
                </a:cubicBezTo>
                <a:cubicBezTo>
                  <a:pt x="45691" y="74124"/>
                  <a:pt x="50292" y="78726"/>
                  <a:pt x="55716" y="78726"/>
                </a:cubicBezTo>
                <a:close/>
                <a:moveTo>
                  <a:pt x="136085" y="78726"/>
                </a:moveTo>
                <a:cubicBezTo>
                  <a:pt x="141508" y="78726"/>
                  <a:pt x="146110" y="74124"/>
                  <a:pt x="146110" y="68700"/>
                </a:cubicBezTo>
                <a:cubicBezTo>
                  <a:pt x="146110" y="63112"/>
                  <a:pt x="141508" y="58675"/>
                  <a:pt x="136085" y="58675"/>
                </a:cubicBezTo>
                <a:cubicBezTo>
                  <a:pt x="130497" y="58675"/>
                  <a:pt x="126059" y="63112"/>
                  <a:pt x="126059" y="68700"/>
                </a:cubicBezTo>
                <a:cubicBezTo>
                  <a:pt x="126059" y="74124"/>
                  <a:pt x="130497" y="78726"/>
                  <a:pt x="136085" y="78726"/>
                </a:cubicBezTo>
                <a:close/>
                <a:moveTo>
                  <a:pt x="95983" y="78726"/>
                </a:moveTo>
                <a:cubicBezTo>
                  <a:pt x="101406" y="78726"/>
                  <a:pt x="106008" y="74124"/>
                  <a:pt x="106008" y="68700"/>
                </a:cubicBezTo>
                <a:cubicBezTo>
                  <a:pt x="106008" y="63112"/>
                  <a:pt x="101406" y="58675"/>
                  <a:pt x="95983" y="58675"/>
                </a:cubicBezTo>
                <a:cubicBezTo>
                  <a:pt x="90395" y="58675"/>
                  <a:pt x="85957" y="63112"/>
                  <a:pt x="85957" y="68700"/>
                </a:cubicBezTo>
                <a:cubicBezTo>
                  <a:pt x="85957" y="74124"/>
                  <a:pt x="90395" y="78726"/>
                  <a:pt x="95983" y="78726"/>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pic>
        <p:nvPicPr>
          <p:cNvPr id="374" name="Google Shape;374;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67225" y="1183275"/>
            <a:ext cx="292074" cy="315000"/>
          </a:xfrm>
          <a:prstGeom prst="rect">
            <a:avLst/>
          </a:prstGeom>
          <a:noFill/>
          <a:ln>
            <a:noFill/>
          </a:ln>
        </p:spPr>
      </p:pic>
      <p:pic>
        <p:nvPicPr>
          <p:cNvPr id="375" name="Google Shape;375;p5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159300" y="1161075"/>
            <a:ext cx="291985" cy="263878"/>
          </a:xfrm>
          <a:prstGeom prst="rect">
            <a:avLst/>
          </a:prstGeom>
          <a:noFill/>
          <a:ln>
            <a:noFill/>
          </a:ln>
        </p:spPr>
      </p:pic>
      <p:pic>
        <p:nvPicPr>
          <p:cNvPr id="376" name="Google Shape;376;p5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1288" y="1254492"/>
            <a:ext cx="291988" cy="263884"/>
          </a:xfrm>
          <a:prstGeom prst="rect">
            <a:avLst/>
          </a:prstGeom>
          <a:noFill/>
          <a:ln>
            <a:noFill/>
          </a:ln>
        </p:spPr>
      </p:pic>
      <p:sp>
        <p:nvSpPr>
          <p:cNvPr id="377" name="Google Shape;377;p53"/>
          <p:cNvSpPr/>
          <p:nvPr/>
        </p:nvSpPr>
        <p:spPr>
          <a:xfrm rot="-5400000">
            <a:off x="963116" y="1000004"/>
            <a:ext cx="1494862" cy="1614504"/>
          </a:xfrm>
          <a:custGeom>
            <a:avLst/>
            <a:gdLst/>
            <a:ahLst/>
            <a:cxnLst/>
            <a:rect l="l" t="t" r="r" b="b"/>
            <a:pathLst>
              <a:path w="4671443" h="5006214" extrusionOk="0">
                <a:moveTo>
                  <a:pt x="0" y="4263451"/>
                </a:moveTo>
                <a:lnTo>
                  <a:pt x="742763" y="5006214"/>
                </a:lnTo>
                <a:lnTo>
                  <a:pt x="742763" y="4712862"/>
                </a:lnTo>
                <a:lnTo>
                  <a:pt x="2304626" y="4712862"/>
                </a:lnTo>
                <a:lnTo>
                  <a:pt x="2304626" y="4713159"/>
                </a:lnTo>
                <a:lnTo>
                  <a:pt x="2310900" y="4712862"/>
                </a:lnTo>
                <a:lnTo>
                  <a:pt x="2317316" y="4712862"/>
                </a:lnTo>
                <a:lnTo>
                  <a:pt x="2317316" y="4712558"/>
                </a:lnTo>
                <a:lnTo>
                  <a:pt x="2531719" y="4702407"/>
                </a:lnTo>
                <a:cubicBezTo>
                  <a:pt x="3652795" y="4595701"/>
                  <a:pt x="4545897" y="3707088"/>
                  <a:pt x="4659541" y="2588048"/>
                </a:cubicBezTo>
                <a:lnTo>
                  <a:pt x="4670713" y="2366820"/>
                </a:lnTo>
                <a:lnTo>
                  <a:pt x="4671440" y="2366820"/>
                </a:lnTo>
                <a:lnTo>
                  <a:pt x="4671088" y="2359392"/>
                </a:lnTo>
                <a:lnTo>
                  <a:pt x="4671443" y="2352368"/>
                </a:lnTo>
                <a:lnTo>
                  <a:pt x="4670756" y="2352368"/>
                </a:lnTo>
                <a:lnTo>
                  <a:pt x="4660688" y="2139729"/>
                </a:lnTo>
                <a:cubicBezTo>
                  <a:pt x="4553982" y="1018652"/>
                  <a:pt x="3665369" y="125551"/>
                  <a:pt x="2546328" y="11906"/>
                </a:cubicBezTo>
                <a:lnTo>
                  <a:pt x="2317319" y="341"/>
                </a:lnTo>
                <a:lnTo>
                  <a:pt x="2317319" y="0"/>
                </a:lnTo>
                <a:lnTo>
                  <a:pt x="479089" y="0"/>
                </a:lnTo>
                <a:lnTo>
                  <a:pt x="479089" y="911471"/>
                </a:lnTo>
                <a:lnTo>
                  <a:pt x="2310647" y="911471"/>
                </a:lnTo>
                <a:lnTo>
                  <a:pt x="2310647" y="913859"/>
                </a:lnTo>
                <a:lnTo>
                  <a:pt x="2452891" y="921041"/>
                </a:lnTo>
                <a:cubicBezTo>
                  <a:pt x="3139915" y="990813"/>
                  <a:pt x="3685471" y="1539124"/>
                  <a:pt x="3750982" y="2227398"/>
                </a:cubicBezTo>
                <a:lnTo>
                  <a:pt x="3757233" y="2359422"/>
                </a:lnTo>
                <a:lnTo>
                  <a:pt x="3750406" y="2494611"/>
                </a:lnTo>
                <a:cubicBezTo>
                  <a:pt x="3675983" y="3227437"/>
                  <a:pt x="3057088" y="3799303"/>
                  <a:pt x="2304627" y="3799303"/>
                </a:cubicBezTo>
                <a:lnTo>
                  <a:pt x="2304626" y="3799303"/>
                </a:lnTo>
                <a:lnTo>
                  <a:pt x="2304626" y="3801392"/>
                </a:lnTo>
                <a:lnTo>
                  <a:pt x="742763" y="3801392"/>
                </a:lnTo>
                <a:lnTo>
                  <a:pt x="742763" y="3520688"/>
                </a:lnTo>
                <a:close/>
              </a:path>
            </a:pathLst>
          </a:custGeom>
          <a:solidFill>
            <a:schemeClr val="lt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2700" dirty="0">
              <a:solidFill>
                <a:srgbClr val="FFFFFF"/>
              </a:solidFill>
              <a:latin typeface="Heiti SC Light" panose="02000000000000000000" pitchFamily="2" charset="-128"/>
              <a:ea typeface="Heiti SC Light" panose="02000000000000000000" pitchFamily="2" charset="-128"/>
              <a:cs typeface="Arial" panose="020B0604020202020204" pitchFamily="34" charset="0"/>
              <a:sym typeface="Lato Light"/>
            </a:endParaRPr>
          </a:p>
        </p:txBody>
      </p:sp>
      <p:sp>
        <p:nvSpPr>
          <p:cNvPr id="378" name="Google Shape;378;p53"/>
          <p:cNvSpPr/>
          <p:nvPr/>
        </p:nvSpPr>
        <p:spPr>
          <a:xfrm>
            <a:off x="2704771" y="2564590"/>
            <a:ext cx="377923" cy="493812"/>
          </a:xfrm>
          <a:custGeom>
            <a:avLst/>
            <a:gdLst/>
            <a:ahLst/>
            <a:cxnLst/>
            <a:rect l="l" t="t" r="r" b="b"/>
            <a:pathLst>
              <a:path w="132141" h="203634" extrusionOk="0">
                <a:moveTo>
                  <a:pt x="1" y="177666"/>
                </a:moveTo>
                <a:cubicBezTo>
                  <a:pt x="3616" y="179802"/>
                  <a:pt x="7725" y="180953"/>
                  <a:pt x="12163" y="180953"/>
                </a:cubicBezTo>
                <a:lnTo>
                  <a:pt x="85464" y="180953"/>
                </a:lnTo>
                <a:cubicBezTo>
                  <a:pt x="98777" y="180953"/>
                  <a:pt x="109624" y="170106"/>
                  <a:pt x="109624" y="156793"/>
                </a:cubicBezTo>
                <a:lnTo>
                  <a:pt x="109624" y="12162"/>
                </a:lnTo>
                <a:cubicBezTo>
                  <a:pt x="109624" y="7725"/>
                  <a:pt x="108474" y="3616"/>
                  <a:pt x="106337" y="0"/>
                </a:cubicBezTo>
                <a:lnTo>
                  <a:pt x="124909" y="18572"/>
                </a:lnTo>
                <a:cubicBezTo>
                  <a:pt x="129346" y="22845"/>
                  <a:pt x="132140" y="28926"/>
                  <a:pt x="132140" y="35500"/>
                </a:cubicBezTo>
                <a:lnTo>
                  <a:pt x="132140" y="173064"/>
                </a:lnTo>
                <a:cubicBezTo>
                  <a:pt x="132140" y="189992"/>
                  <a:pt x="118499" y="203634"/>
                  <a:pt x="101735" y="203634"/>
                </a:cubicBezTo>
                <a:lnTo>
                  <a:pt x="35501" y="203634"/>
                </a:lnTo>
                <a:cubicBezTo>
                  <a:pt x="28762" y="203634"/>
                  <a:pt x="22846" y="200675"/>
                  <a:pt x="18572" y="196238"/>
                </a:cubicBezTo>
                <a:close/>
                <a:moveTo>
                  <a:pt x="47663" y="145617"/>
                </a:moveTo>
                <a:cubicBezTo>
                  <a:pt x="42897" y="145617"/>
                  <a:pt x="38952" y="149397"/>
                  <a:pt x="38952" y="154328"/>
                </a:cubicBezTo>
                <a:cubicBezTo>
                  <a:pt x="38952" y="159094"/>
                  <a:pt x="42897" y="163038"/>
                  <a:pt x="47663" y="163038"/>
                </a:cubicBezTo>
                <a:cubicBezTo>
                  <a:pt x="52429" y="163038"/>
                  <a:pt x="56374" y="159094"/>
                  <a:pt x="56374" y="154328"/>
                </a:cubicBezTo>
                <a:cubicBezTo>
                  <a:pt x="56374" y="149397"/>
                  <a:pt x="52594" y="145617"/>
                  <a:pt x="47663" y="145617"/>
                </a:cubicBezTo>
                <a:close/>
                <a:moveTo>
                  <a:pt x="26297" y="38459"/>
                </a:moveTo>
                <a:lnTo>
                  <a:pt x="26297" y="21530"/>
                </a:lnTo>
                <a:cubicBezTo>
                  <a:pt x="26297" y="20709"/>
                  <a:pt x="25640" y="20051"/>
                  <a:pt x="24654" y="20051"/>
                </a:cubicBezTo>
                <a:lnTo>
                  <a:pt x="7890" y="20051"/>
                </a:lnTo>
                <a:cubicBezTo>
                  <a:pt x="6903" y="20051"/>
                  <a:pt x="6246" y="20709"/>
                  <a:pt x="6246" y="21530"/>
                </a:cubicBezTo>
                <a:lnTo>
                  <a:pt x="6246" y="38459"/>
                </a:lnTo>
                <a:cubicBezTo>
                  <a:pt x="6246" y="39281"/>
                  <a:pt x="6903" y="39938"/>
                  <a:pt x="7890" y="39938"/>
                </a:cubicBezTo>
                <a:lnTo>
                  <a:pt x="24654" y="39938"/>
                </a:lnTo>
                <a:cubicBezTo>
                  <a:pt x="25640" y="39938"/>
                  <a:pt x="26297" y="39281"/>
                  <a:pt x="26297" y="38459"/>
                </a:cubicBezTo>
                <a:close/>
                <a:moveTo>
                  <a:pt x="26297" y="68700"/>
                </a:moveTo>
                <a:lnTo>
                  <a:pt x="26297" y="51771"/>
                </a:lnTo>
                <a:cubicBezTo>
                  <a:pt x="26297" y="50950"/>
                  <a:pt x="25640" y="50292"/>
                  <a:pt x="24654" y="50292"/>
                </a:cubicBezTo>
                <a:lnTo>
                  <a:pt x="7890" y="50292"/>
                </a:lnTo>
                <a:cubicBezTo>
                  <a:pt x="6903" y="50292"/>
                  <a:pt x="6246" y="50950"/>
                  <a:pt x="6246" y="51771"/>
                </a:cubicBezTo>
                <a:lnTo>
                  <a:pt x="6246" y="68700"/>
                </a:lnTo>
                <a:cubicBezTo>
                  <a:pt x="6246" y="69522"/>
                  <a:pt x="6903" y="70179"/>
                  <a:pt x="7890" y="70179"/>
                </a:cubicBezTo>
                <a:lnTo>
                  <a:pt x="24654" y="70179"/>
                </a:lnTo>
                <a:cubicBezTo>
                  <a:pt x="25640" y="70179"/>
                  <a:pt x="26297" y="69522"/>
                  <a:pt x="26297" y="68700"/>
                </a:cubicBezTo>
                <a:close/>
                <a:moveTo>
                  <a:pt x="26297" y="99762"/>
                </a:moveTo>
                <a:lnTo>
                  <a:pt x="26297" y="82834"/>
                </a:lnTo>
                <a:cubicBezTo>
                  <a:pt x="26297" y="82012"/>
                  <a:pt x="25640" y="81355"/>
                  <a:pt x="24654" y="81355"/>
                </a:cubicBezTo>
                <a:lnTo>
                  <a:pt x="7890" y="81355"/>
                </a:lnTo>
                <a:cubicBezTo>
                  <a:pt x="6903" y="81355"/>
                  <a:pt x="6246" y="82012"/>
                  <a:pt x="6246" y="82834"/>
                </a:cubicBezTo>
                <a:lnTo>
                  <a:pt x="6246" y="99762"/>
                </a:lnTo>
                <a:cubicBezTo>
                  <a:pt x="6246" y="100584"/>
                  <a:pt x="6903" y="101242"/>
                  <a:pt x="7890" y="101242"/>
                </a:cubicBezTo>
                <a:lnTo>
                  <a:pt x="24654" y="101242"/>
                </a:lnTo>
                <a:cubicBezTo>
                  <a:pt x="25640" y="101242"/>
                  <a:pt x="26297" y="100584"/>
                  <a:pt x="26297" y="99762"/>
                </a:cubicBezTo>
                <a:close/>
                <a:moveTo>
                  <a:pt x="57360" y="38294"/>
                </a:moveTo>
                <a:lnTo>
                  <a:pt x="57360" y="21366"/>
                </a:lnTo>
                <a:cubicBezTo>
                  <a:pt x="57360" y="20544"/>
                  <a:pt x="56702" y="19887"/>
                  <a:pt x="55881" y="19887"/>
                </a:cubicBezTo>
                <a:lnTo>
                  <a:pt x="38952" y="19887"/>
                </a:lnTo>
                <a:cubicBezTo>
                  <a:pt x="38130" y="19887"/>
                  <a:pt x="37309" y="20544"/>
                  <a:pt x="37309" y="21366"/>
                </a:cubicBezTo>
                <a:lnTo>
                  <a:pt x="37309" y="38294"/>
                </a:lnTo>
                <a:cubicBezTo>
                  <a:pt x="37309" y="39116"/>
                  <a:pt x="38130" y="39938"/>
                  <a:pt x="38952" y="39938"/>
                </a:cubicBezTo>
                <a:lnTo>
                  <a:pt x="55881" y="39938"/>
                </a:lnTo>
                <a:cubicBezTo>
                  <a:pt x="56702" y="39938"/>
                  <a:pt x="57360" y="39116"/>
                  <a:pt x="57360" y="38294"/>
                </a:cubicBezTo>
                <a:close/>
                <a:moveTo>
                  <a:pt x="57195" y="68864"/>
                </a:moveTo>
                <a:lnTo>
                  <a:pt x="57195" y="51936"/>
                </a:lnTo>
                <a:cubicBezTo>
                  <a:pt x="57195" y="50950"/>
                  <a:pt x="56538" y="50292"/>
                  <a:pt x="55716" y="50292"/>
                </a:cubicBezTo>
                <a:lnTo>
                  <a:pt x="38788" y="50292"/>
                </a:lnTo>
                <a:cubicBezTo>
                  <a:pt x="37966" y="50292"/>
                  <a:pt x="37144" y="50950"/>
                  <a:pt x="37144" y="51936"/>
                </a:cubicBezTo>
                <a:lnTo>
                  <a:pt x="37144" y="68864"/>
                </a:lnTo>
                <a:cubicBezTo>
                  <a:pt x="37144" y="69686"/>
                  <a:pt x="37966" y="70343"/>
                  <a:pt x="38788" y="70343"/>
                </a:cubicBezTo>
                <a:lnTo>
                  <a:pt x="55716" y="70343"/>
                </a:lnTo>
                <a:cubicBezTo>
                  <a:pt x="56538" y="70343"/>
                  <a:pt x="57195" y="69686"/>
                  <a:pt x="57195" y="68864"/>
                </a:cubicBezTo>
                <a:close/>
                <a:moveTo>
                  <a:pt x="57360" y="99927"/>
                </a:moveTo>
                <a:lnTo>
                  <a:pt x="57360" y="83163"/>
                </a:lnTo>
                <a:cubicBezTo>
                  <a:pt x="57360" y="82177"/>
                  <a:pt x="56702" y="81519"/>
                  <a:pt x="55881" y="81519"/>
                </a:cubicBezTo>
                <a:lnTo>
                  <a:pt x="38952" y="81519"/>
                </a:lnTo>
                <a:cubicBezTo>
                  <a:pt x="38130" y="81519"/>
                  <a:pt x="37309" y="82177"/>
                  <a:pt x="37309" y="83163"/>
                </a:cubicBezTo>
                <a:lnTo>
                  <a:pt x="37309" y="99927"/>
                </a:lnTo>
                <a:cubicBezTo>
                  <a:pt x="37309" y="100913"/>
                  <a:pt x="38130" y="101570"/>
                  <a:pt x="38952" y="101570"/>
                </a:cubicBezTo>
                <a:lnTo>
                  <a:pt x="55881" y="101570"/>
                </a:lnTo>
                <a:cubicBezTo>
                  <a:pt x="56702" y="101570"/>
                  <a:pt x="57360" y="100913"/>
                  <a:pt x="57360" y="99927"/>
                </a:cubicBezTo>
                <a:close/>
                <a:moveTo>
                  <a:pt x="87601" y="68535"/>
                </a:moveTo>
                <a:lnTo>
                  <a:pt x="87601" y="51607"/>
                </a:lnTo>
                <a:cubicBezTo>
                  <a:pt x="87601" y="50785"/>
                  <a:pt x="86943" y="50128"/>
                  <a:pt x="86122" y="50128"/>
                </a:cubicBezTo>
                <a:lnTo>
                  <a:pt x="69193" y="50128"/>
                </a:lnTo>
                <a:cubicBezTo>
                  <a:pt x="68371" y="50128"/>
                  <a:pt x="67714" y="50785"/>
                  <a:pt x="67714" y="51607"/>
                </a:cubicBezTo>
                <a:lnTo>
                  <a:pt x="67714" y="68535"/>
                </a:lnTo>
                <a:cubicBezTo>
                  <a:pt x="67714" y="69357"/>
                  <a:pt x="68371" y="70015"/>
                  <a:pt x="69193" y="70015"/>
                </a:cubicBezTo>
                <a:lnTo>
                  <a:pt x="86122" y="70015"/>
                </a:lnTo>
                <a:cubicBezTo>
                  <a:pt x="86943" y="70015"/>
                  <a:pt x="87601" y="69357"/>
                  <a:pt x="87601" y="68535"/>
                </a:cubicBezTo>
                <a:close/>
                <a:moveTo>
                  <a:pt x="87765" y="99927"/>
                </a:moveTo>
                <a:lnTo>
                  <a:pt x="87765" y="83163"/>
                </a:lnTo>
                <a:cubicBezTo>
                  <a:pt x="87765" y="82177"/>
                  <a:pt x="87108" y="81519"/>
                  <a:pt x="86286" y="81519"/>
                </a:cubicBezTo>
                <a:lnTo>
                  <a:pt x="69358" y="81519"/>
                </a:lnTo>
                <a:cubicBezTo>
                  <a:pt x="68536" y="81519"/>
                  <a:pt x="67878" y="82177"/>
                  <a:pt x="67878" y="83163"/>
                </a:cubicBezTo>
                <a:lnTo>
                  <a:pt x="67878" y="99927"/>
                </a:lnTo>
                <a:cubicBezTo>
                  <a:pt x="67878" y="100913"/>
                  <a:pt x="68536" y="101570"/>
                  <a:pt x="69358" y="101570"/>
                </a:cubicBezTo>
                <a:lnTo>
                  <a:pt x="86286" y="101570"/>
                </a:lnTo>
                <a:cubicBezTo>
                  <a:pt x="87108" y="101570"/>
                  <a:pt x="87765" y="100913"/>
                  <a:pt x="87765" y="99927"/>
                </a:cubicBezTo>
                <a:close/>
                <a:moveTo>
                  <a:pt x="87765" y="38788"/>
                </a:moveTo>
                <a:lnTo>
                  <a:pt x="87765" y="21859"/>
                </a:lnTo>
                <a:cubicBezTo>
                  <a:pt x="87765" y="21037"/>
                  <a:pt x="87108" y="20380"/>
                  <a:pt x="86286" y="20380"/>
                </a:cubicBezTo>
                <a:lnTo>
                  <a:pt x="69358" y="20380"/>
                </a:lnTo>
                <a:cubicBezTo>
                  <a:pt x="68536" y="20380"/>
                  <a:pt x="67878" y="21037"/>
                  <a:pt x="67878" y="21859"/>
                </a:cubicBezTo>
                <a:lnTo>
                  <a:pt x="67878" y="38788"/>
                </a:lnTo>
                <a:cubicBezTo>
                  <a:pt x="67878" y="39609"/>
                  <a:pt x="68536" y="40267"/>
                  <a:pt x="69358" y="40267"/>
                </a:cubicBezTo>
                <a:lnTo>
                  <a:pt x="86286" y="40267"/>
                </a:lnTo>
                <a:cubicBezTo>
                  <a:pt x="87108" y="40267"/>
                  <a:pt x="87765" y="39609"/>
                  <a:pt x="87765" y="38788"/>
                </a:cubicBezTo>
                <a:close/>
              </a:path>
            </a:pathLst>
          </a:custGeom>
          <a:gradFill>
            <a:gsLst>
              <a:gs pos="0">
                <a:srgbClr val="881FFF"/>
              </a:gs>
              <a:gs pos="100000">
                <a:srgbClr val="F8A68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Heiti SC Light" panose="02000000000000000000" pitchFamily="2" charset="-128"/>
              <a:ea typeface="Heiti SC Light" panose="02000000000000000000" pitchFamily="2" charset="-128"/>
            </a:endParaRPr>
          </a:p>
        </p:txBody>
      </p:sp>
      <p:pic>
        <p:nvPicPr>
          <p:cNvPr id="379" name="Google Shape;379;p5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47675" y="2496340"/>
            <a:ext cx="1557394" cy="999306"/>
          </a:xfrm>
          <a:prstGeom prst="rect">
            <a:avLst/>
          </a:prstGeom>
          <a:noFill/>
          <a:ln>
            <a:noFill/>
          </a:ln>
        </p:spPr>
      </p:pic>
      <p:sp>
        <p:nvSpPr>
          <p:cNvPr id="380" name="Google Shape;380;p53"/>
          <p:cNvSpPr txBox="1"/>
          <p:nvPr/>
        </p:nvSpPr>
        <p:spPr>
          <a:xfrm rot="1650">
            <a:off x="1010463" y="2067066"/>
            <a:ext cx="12504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altLang="en"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线下</a:t>
            </a:r>
            <a:r>
              <a:rPr lang="zh-CN" altLang="en-US" dirty="0">
                <a:solidFill>
                  <a:srgbClr val="7030A0"/>
                </a:solidFill>
                <a:latin typeface="Heiti SC Light" panose="02000000000000000000" pitchFamily="2" charset="-128"/>
                <a:ea typeface="Heiti SC Light" panose="02000000000000000000" pitchFamily="2" charset="-128"/>
                <a:cs typeface="Montserrat SemiBold"/>
                <a:sym typeface="Montserrat SemiBold"/>
              </a:rPr>
              <a:t>与线上</a:t>
            </a:r>
            <a:endParaRPr dirty="0">
              <a:solidFill>
                <a:srgbClr val="7030A0"/>
              </a:solidFill>
              <a:latin typeface="Heiti SC Light" panose="02000000000000000000" pitchFamily="2" charset="-128"/>
              <a:ea typeface="Heiti SC Light" panose="02000000000000000000" pitchFamily="2" charset="-128"/>
              <a:cs typeface="Montserrat SemiBold"/>
              <a:sym typeface="Montserrat SemiBold"/>
            </a:endParaRPr>
          </a:p>
        </p:txBody>
      </p:sp>
      <p:sp>
        <p:nvSpPr>
          <p:cNvPr id="381" name="Google Shape;381;p53"/>
          <p:cNvSpPr/>
          <p:nvPr/>
        </p:nvSpPr>
        <p:spPr>
          <a:xfrm>
            <a:off x="294225" y="4328550"/>
            <a:ext cx="8588400" cy="3573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lvl="0" algn="ctr"/>
            <a:r>
              <a:rPr lang="en" sz="1600" dirty="0">
                <a:solidFill>
                  <a:schemeClr val="lt1"/>
                </a:solidFill>
                <a:latin typeface="Heiti SC Light" panose="02000000000000000000" pitchFamily="2" charset="-128"/>
                <a:ea typeface="Heiti SC Light" panose="02000000000000000000" pitchFamily="2" charset="-128"/>
                <a:cs typeface="Roboto Light"/>
                <a:sym typeface="Roboto Light"/>
                <a:hlinkClick r:id="rId7">
                  <a:extLst>
                    <a:ext uri="{A12FA001-AC4F-418D-AE19-62706E023703}">
                      <ahyp:hlinkClr xmlns:ahyp="http://schemas.microsoft.com/office/drawing/2018/hyperlinkcolor" val="tx"/>
                    </a:ext>
                  </a:extLst>
                </a:hlinkClick>
              </a:rPr>
              <a:t>Gartner</a:t>
            </a:r>
            <a:r>
              <a:rPr lang="zh-CN" altLang="en-US" sz="1600" dirty="0">
                <a:solidFill>
                  <a:schemeClr val="lt1"/>
                </a:solidFill>
                <a:latin typeface="Heiti SC Light" panose="02000000000000000000" pitchFamily="2" charset="-128"/>
                <a:ea typeface="Heiti SC Light" panose="02000000000000000000" pitchFamily="2" charset="-128"/>
                <a:cs typeface="Roboto Light"/>
                <a:sym typeface="Roboto Light"/>
              </a:rPr>
              <a:t>：</a:t>
            </a:r>
            <a:r>
              <a:rPr lang="zh-CN" altLang="en-US" sz="1600" dirty="0">
                <a:solidFill>
                  <a:schemeClr val="lt1"/>
                </a:solidFill>
                <a:latin typeface="Heiti SC Light" panose="02000000000000000000" pitchFamily="2" charset="-128"/>
                <a:ea typeface="Heiti SC Light" panose="02000000000000000000" pitchFamily="2" charset="-128"/>
                <a:cs typeface="Roboto"/>
                <a:sym typeface="Roboto"/>
              </a:rPr>
              <a:t>到</a:t>
            </a:r>
            <a:r>
              <a:rPr lang="en-US" altLang="zh-CN" sz="1600" dirty="0">
                <a:solidFill>
                  <a:schemeClr val="lt1"/>
                </a:solidFill>
                <a:latin typeface="Heiti SC Light" panose="02000000000000000000" pitchFamily="2" charset="-128"/>
                <a:ea typeface="Heiti SC Light" panose="02000000000000000000" pitchFamily="2" charset="-128"/>
                <a:cs typeface="Roboto"/>
                <a:sym typeface="Roboto"/>
              </a:rPr>
              <a:t>2022</a:t>
            </a:r>
            <a:r>
              <a:rPr lang="zh-CN" altLang="en-US" sz="1600" dirty="0">
                <a:solidFill>
                  <a:schemeClr val="lt1"/>
                </a:solidFill>
                <a:latin typeface="Heiti SC Light" panose="02000000000000000000" pitchFamily="2" charset="-128"/>
                <a:ea typeface="Heiti SC Light" panose="02000000000000000000" pitchFamily="2" charset="-128"/>
                <a:cs typeface="Roboto"/>
                <a:sym typeface="Roboto"/>
              </a:rPr>
              <a:t>年，只有</a:t>
            </a:r>
            <a:r>
              <a:rPr lang="en-US" altLang="zh-CN" sz="1600" dirty="0">
                <a:solidFill>
                  <a:schemeClr val="lt1"/>
                </a:solidFill>
                <a:latin typeface="Heiti SC Light" panose="02000000000000000000" pitchFamily="2" charset="-128"/>
                <a:ea typeface="Heiti SC Light" panose="02000000000000000000" pitchFamily="2" charset="-128"/>
                <a:cs typeface="Roboto"/>
                <a:sym typeface="Roboto"/>
              </a:rPr>
              <a:t>50%</a:t>
            </a:r>
            <a:r>
              <a:rPr lang="zh-CN" altLang="en-US" sz="1600" dirty="0">
                <a:solidFill>
                  <a:schemeClr val="lt1"/>
                </a:solidFill>
                <a:latin typeface="Heiti SC Light" panose="02000000000000000000" pitchFamily="2" charset="-128"/>
                <a:ea typeface="Heiti SC Light" panose="02000000000000000000" pitchFamily="2" charset="-128"/>
                <a:cs typeface="Roboto"/>
                <a:sym typeface="Roboto"/>
              </a:rPr>
              <a:t>的企业构建了全面、合理的用户通信</a:t>
            </a:r>
            <a:r>
              <a:rPr lang="en-US" altLang="zh-CN" sz="1600" dirty="0">
                <a:solidFill>
                  <a:schemeClr val="lt1"/>
                </a:solidFill>
                <a:latin typeface="Heiti SC Light" panose="02000000000000000000" pitchFamily="2" charset="-128"/>
                <a:ea typeface="Heiti SC Light" panose="02000000000000000000" pitchFamily="2" charset="-128"/>
                <a:cs typeface="Roboto"/>
                <a:sym typeface="Roboto"/>
              </a:rPr>
              <a:t>/</a:t>
            </a:r>
            <a:r>
              <a:rPr lang="zh-CN" altLang="en-US" sz="1600" dirty="0">
                <a:solidFill>
                  <a:schemeClr val="lt1"/>
                </a:solidFill>
                <a:latin typeface="Heiti SC Light" panose="02000000000000000000" pitchFamily="2" charset="-128"/>
                <a:ea typeface="Heiti SC Light" panose="02000000000000000000" pitchFamily="2" charset="-128"/>
                <a:cs typeface="Roboto"/>
                <a:sym typeface="Roboto"/>
              </a:rPr>
              <a:t>沟通渠道</a:t>
            </a:r>
            <a:r>
              <a:rPr lang="en" sz="1600" dirty="0">
                <a:solidFill>
                  <a:schemeClr val="lt1"/>
                </a:solidFill>
                <a:latin typeface="Heiti SC Light" panose="02000000000000000000" pitchFamily="2" charset="-128"/>
                <a:ea typeface="Heiti SC Light" panose="02000000000000000000" pitchFamily="2" charset="-128"/>
                <a:cs typeface="Roboto"/>
                <a:sym typeface="Roboto"/>
              </a:rPr>
              <a:t> </a:t>
            </a:r>
            <a:endParaRPr dirty="0">
              <a:latin typeface="Heiti SC Light" panose="02000000000000000000" pitchFamily="2" charset="-128"/>
              <a:ea typeface="Heiti SC Light" panose="02000000000000000000" pitchFamily="2" charset="-128"/>
            </a:endParaRPr>
          </a:p>
        </p:txBody>
      </p:sp>
    </p:spTree>
    <p:extLst>
      <p:ext uri="{BB962C8B-B14F-4D97-AF65-F5344CB8AC3E}">
        <p14:creationId xmlns:p14="http://schemas.microsoft.com/office/powerpoint/2010/main" val="201373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78"/>
          <p:cNvPicPr preferRelativeResize="0"/>
          <p:nvPr/>
        </p:nvPicPr>
        <p:blipFill>
          <a:blip r:embed="rId3">
            <a:alphaModFix/>
          </a:blip>
          <a:stretch>
            <a:fillRect/>
          </a:stretch>
        </p:blipFill>
        <p:spPr>
          <a:xfrm>
            <a:off x="190097" y="241050"/>
            <a:ext cx="8809523" cy="4571582"/>
          </a:xfrm>
          <a:prstGeom prst="rect">
            <a:avLst/>
          </a:prstGeom>
          <a:noFill/>
          <a:ln>
            <a:noFill/>
          </a:ln>
        </p:spPr>
      </p:pic>
    </p:spTree>
    <p:extLst>
      <p:ext uri="{BB962C8B-B14F-4D97-AF65-F5344CB8AC3E}">
        <p14:creationId xmlns:p14="http://schemas.microsoft.com/office/powerpoint/2010/main" val="395787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34"/>
          <p:cNvSpPr txBox="1">
            <a:spLocks noGrp="1"/>
          </p:cNvSpPr>
          <p:nvPr>
            <p:ph type="title"/>
          </p:nvPr>
        </p:nvSpPr>
        <p:spPr>
          <a:xfrm>
            <a:off x="248600" y="793500"/>
            <a:ext cx="39096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dirty="0">
                <a:solidFill>
                  <a:schemeClr val="tx1"/>
                </a:solidFill>
                <a:latin typeface="Heiti SC Light" panose="02000000000000000000" pitchFamily="2" charset="-128"/>
                <a:ea typeface="Heiti SC Light" panose="02000000000000000000" pitchFamily="2" charset="-128"/>
              </a:rPr>
              <a:t>海外云通信</a:t>
            </a:r>
            <a:br>
              <a:rPr lang="en-HK" altLang="zh-CN" dirty="0">
                <a:solidFill>
                  <a:schemeClr val="tx1"/>
                </a:solidFill>
                <a:latin typeface="Heiti SC Light" panose="02000000000000000000" pitchFamily="2" charset="-128"/>
                <a:ea typeface="Heiti SC Light" panose="02000000000000000000" pitchFamily="2" charset="-128"/>
              </a:rPr>
            </a:br>
            <a:r>
              <a:rPr lang="en-US" altLang="zh-CN" dirty="0" err="1">
                <a:solidFill>
                  <a:schemeClr val="tx1"/>
                </a:solidFill>
                <a:latin typeface="Heiti SC Light" panose="02000000000000000000" pitchFamily="2" charset="-128"/>
                <a:ea typeface="Heiti SC Light" panose="02000000000000000000" pitchFamily="2" charset="-128"/>
              </a:rPr>
              <a:t>CPaaS</a:t>
            </a:r>
            <a:endParaRPr dirty="0">
              <a:solidFill>
                <a:schemeClr val="tx1"/>
              </a:solidFill>
              <a:latin typeface="Heiti SC Light" panose="02000000000000000000" pitchFamily="2" charset="-128"/>
              <a:ea typeface="Heiti SC Light" panose="02000000000000000000" pitchFamily="2" charset="-128"/>
            </a:endParaRPr>
          </a:p>
        </p:txBody>
      </p:sp>
      <p:sp>
        <p:nvSpPr>
          <p:cNvPr id="317" name="Google Shape;317;p34"/>
          <p:cNvSpPr txBox="1"/>
          <p:nvPr/>
        </p:nvSpPr>
        <p:spPr>
          <a:xfrm>
            <a:off x="1636250" y="4929000"/>
            <a:ext cx="1134300" cy="933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500">
                <a:solidFill>
                  <a:srgbClr val="FFFFFF"/>
                </a:solidFill>
                <a:latin typeface="Heiti SC Light" panose="02000000000000000000" pitchFamily="2" charset="-128"/>
                <a:ea typeface="Heiti SC Light" panose="02000000000000000000" pitchFamily="2" charset="-128"/>
                <a:cs typeface="Roboto Mono"/>
                <a:sym typeface="Roboto Mono"/>
              </a:rPr>
              <a:t>PRESENTATION TITLE</a:t>
            </a:r>
            <a:endParaRPr sz="500">
              <a:solidFill>
                <a:srgbClr val="FFFFFF"/>
              </a:solidFill>
              <a:latin typeface="Heiti SC Light" panose="02000000000000000000" pitchFamily="2" charset="-128"/>
              <a:ea typeface="Heiti SC Light" panose="02000000000000000000" pitchFamily="2" charset="-128"/>
              <a:cs typeface="Roboto Mono"/>
              <a:sym typeface="Roboto Mono"/>
            </a:endParaRPr>
          </a:p>
        </p:txBody>
      </p:sp>
      <p:sp>
        <p:nvSpPr>
          <p:cNvPr id="6" name="TextBox 5">
            <a:extLst>
              <a:ext uri="{FF2B5EF4-FFF2-40B4-BE49-F238E27FC236}">
                <a16:creationId xmlns:a16="http://schemas.microsoft.com/office/drawing/2014/main" id="{C739B71E-ED84-5D48-A148-199BB504311B}"/>
              </a:ext>
            </a:extLst>
          </p:cNvPr>
          <p:cNvSpPr txBox="1"/>
          <p:nvPr/>
        </p:nvSpPr>
        <p:spPr>
          <a:xfrm>
            <a:off x="5196687" y="352289"/>
            <a:ext cx="3275763" cy="4296048"/>
          </a:xfrm>
          <a:prstGeom prst="rect">
            <a:avLst/>
          </a:prstGeom>
          <a:noFill/>
        </p:spPr>
        <p:txBody>
          <a:bodyPr wrap="square" rtlCol="0">
            <a:spAutoFit/>
          </a:bodyPr>
          <a:lstStyle/>
          <a:p>
            <a:pPr>
              <a:lnSpc>
                <a:spcPts val="2200"/>
              </a:lnSpc>
            </a:pPr>
            <a:r>
              <a:rPr lang="zh-CN" altLang="en-US" b="1" dirty="0">
                <a:latin typeface="Heiti SC Light" panose="02000000000000000000" pitchFamily="2" charset="-128"/>
                <a:ea typeface="Heiti SC Light" panose="02000000000000000000" pitchFamily="2" charset="-128"/>
              </a:rPr>
              <a:t>消息送达</a:t>
            </a:r>
            <a:endParaRPr lang="en-HK" altLang="zh-CN" b="1" dirty="0">
              <a:latin typeface="Heiti SC Light" panose="02000000000000000000" pitchFamily="2" charset="-128"/>
              <a:ea typeface="Heiti SC Light" panose="02000000000000000000" pitchFamily="2" charset="-128"/>
            </a:endParaRPr>
          </a:p>
          <a:p>
            <a:pPr marL="285750" lvl="1" indent="-146050">
              <a:lnSpc>
                <a:spcPts val="2200"/>
              </a:lnSpc>
              <a:buFont typeface="Arial" panose="020B0604020202020204" pitchFamily="34" charset="0"/>
              <a:buChar char="•"/>
            </a:pPr>
            <a:r>
              <a:rPr lang="zh-CN" altLang="en-US" sz="1200" dirty="0">
                <a:latin typeface="Heiti SC Light" panose="02000000000000000000" pitchFamily="2" charset="-128"/>
                <a:ea typeface="Heiti SC Light" panose="02000000000000000000" pitchFamily="2" charset="-128"/>
              </a:rPr>
              <a:t>国际短信</a:t>
            </a:r>
            <a:endParaRPr lang="en-HK" altLang="zh-CN" sz="1200" dirty="0">
              <a:latin typeface="Heiti SC Light" panose="02000000000000000000" pitchFamily="2" charset="-128"/>
              <a:ea typeface="Heiti SC Light" panose="02000000000000000000" pitchFamily="2" charset="-128"/>
            </a:endParaRPr>
          </a:p>
          <a:p>
            <a:pPr marL="285750" lvl="1" indent="-146050">
              <a:lnSpc>
                <a:spcPts val="2200"/>
              </a:lnSpc>
              <a:buFont typeface="Arial" panose="020B0604020202020204" pitchFamily="34" charset="0"/>
              <a:buChar char="•"/>
            </a:pPr>
            <a:r>
              <a:rPr lang="zh-CN" altLang="en-US" sz="1200" dirty="0">
                <a:latin typeface="Heiti SC Light" panose="02000000000000000000" pitchFamily="2" charset="-128"/>
                <a:ea typeface="Heiti SC Light" panose="02000000000000000000" pitchFamily="2" charset="-128"/>
              </a:rPr>
              <a:t>海外社交媒体消息</a:t>
            </a:r>
            <a:endParaRPr lang="en-HK" altLang="zh-CN" sz="1200" dirty="0">
              <a:latin typeface="Heiti SC Light" panose="02000000000000000000" pitchFamily="2" charset="-128"/>
              <a:ea typeface="Heiti SC Light" panose="02000000000000000000" pitchFamily="2" charset="-128"/>
            </a:endParaRPr>
          </a:p>
          <a:p>
            <a:pPr marL="139700" lvl="1">
              <a:lnSpc>
                <a:spcPts val="2200"/>
              </a:lnSpc>
            </a:pPr>
            <a:endParaRPr lang="en-HK" altLang="zh-CN" dirty="0">
              <a:latin typeface="Heiti SC Light" panose="02000000000000000000" pitchFamily="2" charset="-128"/>
              <a:ea typeface="Heiti SC Light" panose="02000000000000000000" pitchFamily="2" charset="-128"/>
            </a:endParaRPr>
          </a:p>
          <a:p>
            <a:pPr marL="139700" lvl="1" indent="-90488">
              <a:lnSpc>
                <a:spcPts val="2200"/>
              </a:lnSpc>
            </a:pPr>
            <a:r>
              <a:rPr lang="zh-CN" altLang="en-HK" b="1" dirty="0">
                <a:latin typeface="Heiti SC Light" panose="02000000000000000000" pitchFamily="2" charset="-128"/>
                <a:ea typeface="Heiti SC Light" panose="02000000000000000000" pitchFamily="2" charset="-128"/>
              </a:rPr>
              <a:t>语音</a:t>
            </a:r>
            <a:r>
              <a:rPr lang="zh-CN" altLang="en-US" b="1" dirty="0">
                <a:latin typeface="Heiti SC Light" panose="02000000000000000000" pitchFamily="2" charset="-128"/>
                <a:ea typeface="Heiti SC Light" panose="02000000000000000000" pitchFamily="2" charset="-128"/>
              </a:rPr>
              <a:t>与呼叫中心</a:t>
            </a:r>
            <a:endParaRPr lang="en-HK" altLang="zh-CN" b="1" dirty="0">
              <a:latin typeface="Heiti SC Light" panose="02000000000000000000" pitchFamily="2" charset="-128"/>
              <a:ea typeface="Heiti SC Light" panose="02000000000000000000" pitchFamily="2" charset="-128"/>
            </a:endParaRP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文本转语音 </a:t>
            </a:r>
            <a:r>
              <a:rPr lang="en-US" altLang="zh-CN" sz="1100" dirty="0">
                <a:latin typeface="Heiti SC Light" panose="02000000000000000000" pitchFamily="2" charset="-128"/>
                <a:ea typeface="Heiti SC Light" panose="02000000000000000000" pitchFamily="2" charset="-128"/>
              </a:rPr>
              <a:t>(TTS)</a:t>
            </a:r>
            <a:endParaRPr lang="en-HK" altLang="zh-CN" sz="1100" dirty="0">
              <a:latin typeface="Heiti SC Light" panose="02000000000000000000" pitchFamily="2" charset="-128"/>
              <a:ea typeface="Heiti SC Light" panose="02000000000000000000" pitchFamily="2" charset="-128"/>
            </a:endParaRP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语音通话</a:t>
            </a:r>
            <a:endParaRPr lang="en-HK" altLang="zh-CN" sz="1100" dirty="0">
              <a:latin typeface="Heiti SC Light" panose="02000000000000000000" pitchFamily="2" charset="-128"/>
              <a:ea typeface="Heiti SC Light" panose="02000000000000000000" pitchFamily="2" charset="-128"/>
            </a:endParaRP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本地号码</a:t>
            </a:r>
            <a:endParaRPr lang="en-HK" altLang="zh-CN" sz="1100" dirty="0">
              <a:latin typeface="Heiti SC Light" panose="02000000000000000000" pitchFamily="2" charset="-128"/>
              <a:ea typeface="Heiti SC Light" panose="02000000000000000000" pitchFamily="2" charset="-128"/>
            </a:endParaRP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隐匿真实号码通话</a:t>
            </a:r>
            <a:endParaRPr lang="en-HK" altLang="zh-CN" sz="1100" dirty="0">
              <a:latin typeface="Heiti SC Light" panose="02000000000000000000" pitchFamily="2" charset="-128"/>
              <a:ea typeface="Heiti SC Light" panose="02000000000000000000" pitchFamily="2" charset="-128"/>
            </a:endParaRP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用户交互 </a:t>
            </a:r>
            <a:r>
              <a:rPr lang="en-US" altLang="zh-CN" sz="1100" dirty="0">
                <a:latin typeface="Heiti SC Light" panose="02000000000000000000" pitchFamily="2" charset="-128"/>
                <a:ea typeface="Heiti SC Light" panose="02000000000000000000" pitchFamily="2" charset="-128"/>
              </a:rPr>
              <a:t>(IVR/ASR)</a:t>
            </a:r>
          </a:p>
          <a:p>
            <a:pPr marL="333375" lvl="1" indent="-193675">
              <a:lnSpc>
                <a:spcPts val="2200"/>
              </a:lnSpc>
              <a:buFont typeface="Arial" panose="020B0604020202020204" pitchFamily="34" charset="0"/>
              <a:buChar char="•"/>
            </a:pPr>
            <a:r>
              <a:rPr lang="zh-CN" altLang="en-US" sz="1100" dirty="0">
                <a:latin typeface="Heiti SC Light" panose="02000000000000000000" pitchFamily="2" charset="-128"/>
                <a:ea typeface="Heiti SC Light" panose="02000000000000000000" pitchFamily="2" charset="-128"/>
              </a:rPr>
              <a:t>语音线路 </a:t>
            </a:r>
            <a:r>
              <a:rPr lang="en-US" altLang="zh-CN" sz="1100" dirty="0">
                <a:latin typeface="Heiti SC Light" panose="02000000000000000000" pitchFamily="2" charset="-128"/>
                <a:ea typeface="Heiti SC Light" panose="02000000000000000000" pitchFamily="2" charset="-128"/>
              </a:rPr>
              <a:t>(SIP)</a:t>
            </a:r>
            <a:endParaRPr lang="en-HK" altLang="zh-CN" sz="1100" dirty="0">
              <a:latin typeface="Heiti SC Light" panose="02000000000000000000" pitchFamily="2" charset="-128"/>
              <a:ea typeface="Heiti SC Light" panose="02000000000000000000" pitchFamily="2" charset="-128"/>
            </a:endParaRPr>
          </a:p>
          <a:p>
            <a:pPr marL="139700" lvl="1">
              <a:lnSpc>
                <a:spcPts val="2200"/>
              </a:lnSpc>
            </a:pPr>
            <a:endParaRPr lang="en-HK" altLang="zh-CN" dirty="0">
              <a:latin typeface="Heiti SC Light" panose="02000000000000000000" pitchFamily="2" charset="-128"/>
              <a:ea typeface="Heiti SC Light" panose="02000000000000000000" pitchFamily="2" charset="-128"/>
            </a:endParaRPr>
          </a:p>
          <a:p>
            <a:pPr marL="47625" lvl="1">
              <a:lnSpc>
                <a:spcPts val="2200"/>
              </a:lnSpc>
            </a:pPr>
            <a:r>
              <a:rPr lang="zh-CN" altLang="en-US" b="1" dirty="0">
                <a:latin typeface="Heiti SC Light" panose="02000000000000000000" pitchFamily="2" charset="-128"/>
                <a:ea typeface="Heiti SC Light" panose="02000000000000000000" pitchFamily="2" charset="-128"/>
              </a:rPr>
              <a:t>对话式商务</a:t>
            </a:r>
            <a:endParaRPr lang="en-HK" altLang="zh-CN" b="1" dirty="0">
              <a:latin typeface="Heiti SC Light" panose="02000000000000000000" pitchFamily="2" charset="-128"/>
              <a:ea typeface="Heiti SC Light" panose="02000000000000000000" pitchFamily="2" charset="-128"/>
            </a:endParaRPr>
          </a:p>
          <a:p>
            <a:pPr marL="333375" lvl="2" indent="-193675">
              <a:lnSpc>
                <a:spcPts val="2200"/>
              </a:lnSpc>
              <a:buFont typeface="Arial" panose="020B0604020202020204" pitchFamily="34" charset="0"/>
              <a:buChar char="•"/>
            </a:pPr>
            <a:r>
              <a:rPr lang="zh-CN" altLang="en-US" sz="1200" dirty="0">
                <a:latin typeface="Heiti SC Light" panose="02000000000000000000" pitchFamily="2" charset="-128"/>
                <a:ea typeface="Heiti SC Light" panose="02000000000000000000" pitchFamily="2" charset="-128"/>
              </a:rPr>
              <a:t>社交媒体消息机器人</a:t>
            </a:r>
            <a:endParaRPr lang="en-HK" altLang="zh-CN" sz="1200" dirty="0">
              <a:latin typeface="Heiti SC Light" panose="02000000000000000000" pitchFamily="2" charset="-128"/>
              <a:ea typeface="Heiti SC Light" panose="02000000000000000000" pitchFamily="2" charset="-128"/>
            </a:endParaRPr>
          </a:p>
          <a:p>
            <a:pPr marL="333375" lvl="2" indent="-193675">
              <a:lnSpc>
                <a:spcPts val="2200"/>
              </a:lnSpc>
              <a:buFont typeface="Arial" panose="020B0604020202020204" pitchFamily="34" charset="0"/>
              <a:buChar char="•"/>
            </a:pPr>
            <a:r>
              <a:rPr lang="zh-CN" altLang="en-US" sz="1200" dirty="0">
                <a:latin typeface="Heiti SC Light" panose="02000000000000000000" pitchFamily="2" charset="-128"/>
                <a:ea typeface="Heiti SC Light" panose="02000000000000000000" pitchFamily="2" charset="-128"/>
              </a:rPr>
              <a:t>社交媒体直播</a:t>
            </a:r>
            <a:endParaRPr lang="en-HK" altLang="zh-CN" sz="1200" dirty="0">
              <a:latin typeface="Heiti SC Light" panose="02000000000000000000" pitchFamily="2" charset="-128"/>
              <a:ea typeface="Heiti SC Light" panose="02000000000000000000" pitchFamily="2" charset="-128"/>
            </a:endParaRPr>
          </a:p>
        </p:txBody>
      </p:sp>
      <p:sp>
        <p:nvSpPr>
          <p:cNvPr id="19" name="Google Shape;730;p47">
            <a:extLst>
              <a:ext uri="{FF2B5EF4-FFF2-40B4-BE49-F238E27FC236}">
                <a16:creationId xmlns:a16="http://schemas.microsoft.com/office/drawing/2014/main" id="{A66CDB01-DE4D-6141-AB52-884FB88A74BF}"/>
              </a:ext>
            </a:extLst>
          </p:cNvPr>
          <p:cNvSpPr/>
          <p:nvPr/>
        </p:nvSpPr>
        <p:spPr>
          <a:xfrm>
            <a:off x="5187193" y="681416"/>
            <a:ext cx="2319480" cy="659893"/>
          </a:xfrm>
          <a:custGeom>
            <a:avLst/>
            <a:gdLst/>
            <a:ahLst/>
            <a:cxnLst/>
            <a:rect l="l" t="t" r="r" b="b"/>
            <a:pathLst>
              <a:path w="104235" h="45594" extrusionOk="0">
                <a:moveTo>
                  <a:pt x="97006" y="1"/>
                </a:moveTo>
                <a:cubicBezTo>
                  <a:pt x="98205" y="1770"/>
                  <a:pt x="98889" y="3862"/>
                  <a:pt x="98889" y="6145"/>
                </a:cubicBezTo>
                <a:lnTo>
                  <a:pt x="98889" y="29255"/>
                </a:lnTo>
                <a:cubicBezTo>
                  <a:pt x="98889" y="35284"/>
                  <a:pt x="93963" y="40230"/>
                  <a:pt x="87895" y="40230"/>
                </a:cubicBezTo>
                <a:lnTo>
                  <a:pt x="6144" y="40230"/>
                </a:lnTo>
                <a:cubicBezTo>
                  <a:pt x="3880" y="40230"/>
                  <a:pt x="1769" y="39545"/>
                  <a:pt x="0" y="38366"/>
                </a:cubicBezTo>
                <a:lnTo>
                  <a:pt x="0" y="38366"/>
                </a:lnTo>
                <a:lnTo>
                  <a:pt x="4052" y="42398"/>
                </a:lnTo>
                <a:cubicBezTo>
                  <a:pt x="5992" y="44357"/>
                  <a:pt x="8712" y="45594"/>
                  <a:pt x="11679" y="45594"/>
                </a:cubicBezTo>
                <a:lnTo>
                  <a:pt x="90216" y="45594"/>
                </a:lnTo>
                <a:cubicBezTo>
                  <a:pt x="97938" y="45594"/>
                  <a:pt x="104215" y="39317"/>
                  <a:pt x="104215" y="31575"/>
                </a:cubicBezTo>
                <a:lnTo>
                  <a:pt x="104215" y="11699"/>
                </a:lnTo>
                <a:cubicBezTo>
                  <a:pt x="104234" y="8712"/>
                  <a:pt x="102998" y="5992"/>
                  <a:pt x="101058" y="4052"/>
                </a:cubicBezTo>
                <a:lnTo>
                  <a:pt x="97006" y="1"/>
                </a:lnTo>
                <a:close/>
              </a:path>
            </a:pathLst>
          </a:custGeom>
          <a:gradFill>
            <a:gsLst>
              <a:gs pos="0">
                <a:srgbClr val="86C7ED"/>
              </a:gs>
              <a:gs pos="100000">
                <a:srgbClr val="881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20" name="Google Shape;730;p47">
            <a:extLst>
              <a:ext uri="{FF2B5EF4-FFF2-40B4-BE49-F238E27FC236}">
                <a16:creationId xmlns:a16="http://schemas.microsoft.com/office/drawing/2014/main" id="{01BD8CE2-D114-0445-8ADD-8AE76A563857}"/>
              </a:ext>
            </a:extLst>
          </p:cNvPr>
          <p:cNvSpPr/>
          <p:nvPr/>
        </p:nvSpPr>
        <p:spPr>
          <a:xfrm>
            <a:off x="5187193" y="2933922"/>
            <a:ext cx="2319480" cy="659893"/>
          </a:xfrm>
          <a:custGeom>
            <a:avLst/>
            <a:gdLst/>
            <a:ahLst/>
            <a:cxnLst/>
            <a:rect l="l" t="t" r="r" b="b"/>
            <a:pathLst>
              <a:path w="104235" h="45594" extrusionOk="0">
                <a:moveTo>
                  <a:pt x="97006" y="1"/>
                </a:moveTo>
                <a:cubicBezTo>
                  <a:pt x="98205" y="1770"/>
                  <a:pt x="98889" y="3862"/>
                  <a:pt x="98889" y="6145"/>
                </a:cubicBezTo>
                <a:lnTo>
                  <a:pt x="98889" y="29255"/>
                </a:lnTo>
                <a:cubicBezTo>
                  <a:pt x="98889" y="35284"/>
                  <a:pt x="93963" y="40230"/>
                  <a:pt x="87895" y="40230"/>
                </a:cubicBezTo>
                <a:lnTo>
                  <a:pt x="6144" y="40230"/>
                </a:lnTo>
                <a:cubicBezTo>
                  <a:pt x="3880" y="40230"/>
                  <a:pt x="1769" y="39545"/>
                  <a:pt x="0" y="38366"/>
                </a:cubicBezTo>
                <a:lnTo>
                  <a:pt x="0" y="38366"/>
                </a:lnTo>
                <a:lnTo>
                  <a:pt x="4052" y="42398"/>
                </a:lnTo>
                <a:cubicBezTo>
                  <a:pt x="5992" y="44357"/>
                  <a:pt x="8712" y="45594"/>
                  <a:pt x="11679" y="45594"/>
                </a:cubicBezTo>
                <a:lnTo>
                  <a:pt x="90216" y="45594"/>
                </a:lnTo>
                <a:cubicBezTo>
                  <a:pt x="97938" y="45594"/>
                  <a:pt x="104215" y="39317"/>
                  <a:pt x="104215" y="31575"/>
                </a:cubicBezTo>
                <a:lnTo>
                  <a:pt x="104215" y="11699"/>
                </a:lnTo>
                <a:cubicBezTo>
                  <a:pt x="104234" y="8712"/>
                  <a:pt x="102998" y="5992"/>
                  <a:pt x="101058" y="4052"/>
                </a:cubicBezTo>
                <a:lnTo>
                  <a:pt x="97006" y="1"/>
                </a:lnTo>
                <a:close/>
              </a:path>
            </a:pathLst>
          </a:custGeom>
          <a:gradFill>
            <a:gsLst>
              <a:gs pos="0">
                <a:srgbClr val="86C7ED"/>
              </a:gs>
              <a:gs pos="100000">
                <a:srgbClr val="881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sp>
        <p:nvSpPr>
          <p:cNvPr id="21" name="Google Shape;730;p47">
            <a:extLst>
              <a:ext uri="{FF2B5EF4-FFF2-40B4-BE49-F238E27FC236}">
                <a16:creationId xmlns:a16="http://schemas.microsoft.com/office/drawing/2014/main" id="{120A1CD7-4BDB-5241-9BD2-0DA2CF29D95B}"/>
              </a:ext>
            </a:extLst>
          </p:cNvPr>
          <p:cNvSpPr/>
          <p:nvPr/>
        </p:nvSpPr>
        <p:spPr>
          <a:xfrm>
            <a:off x="5187193" y="4123943"/>
            <a:ext cx="2319480" cy="659893"/>
          </a:xfrm>
          <a:custGeom>
            <a:avLst/>
            <a:gdLst/>
            <a:ahLst/>
            <a:cxnLst/>
            <a:rect l="l" t="t" r="r" b="b"/>
            <a:pathLst>
              <a:path w="104235" h="45594" extrusionOk="0">
                <a:moveTo>
                  <a:pt x="97006" y="1"/>
                </a:moveTo>
                <a:cubicBezTo>
                  <a:pt x="98205" y="1770"/>
                  <a:pt x="98889" y="3862"/>
                  <a:pt x="98889" y="6145"/>
                </a:cubicBezTo>
                <a:lnTo>
                  <a:pt x="98889" y="29255"/>
                </a:lnTo>
                <a:cubicBezTo>
                  <a:pt x="98889" y="35284"/>
                  <a:pt x="93963" y="40230"/>
                  <a:pt x="87895" y="40230"/>
                </a:cubicBezTo>
                <a:lnTo>
                  <a:pt x="6144" y="40230"/>
                </a:lnTo>
                <a:cubicBezTo>
                  <a:pt x="3880" y="40230"/>
                  <a:pt x="1769" y="39545"/>
                  <a:pt x="0" y="38366"/>
                </a:cubicBezTo>
                <a:lnTo>
                  <a:pt x="0" y="38366"/>
                </a:lnTo>
                <a:lnTo>
                  <a:pt x="4052" y="42398"/>
                </a:lnTo>
                <a:cubicBezTo>
                  <a:pt x="5992" y="44357"/>
                  <a:pt x="8712" y="45594"/>
                  <a:pt x="11679" y="45594"/>
                </a:cubicBezTo>
                <a:lnTo>
                  <a:pt x="90216" y="45594"/>
                </a:lnTo>
                <a:cubicBezTo>
                  <a:pt x="97938" y="45594"/>
                  <a:pt x="104215" y="39317"/>
                  <a:pt x="104215" y="31575"/>
                </a:cubicBezTo>
                <a:lnTo>
                  <a:pt x="104215" y="11699"/>
                </a:lnTo>
                <a:cubicBezTo>
                  <a:pt x="104234" y="8712"/>
                  <a:pt x="102998" y="5992"/>
                  <a:pt x="101058" y="4052"/>
                </a:cubicBezTo>
                <a:lnTo>
                  <a:pt x="97006" y="1"/>
                </a:lnTo>
                <a:close/>
              </a:path>
            </a:pathLst>
          </a:custGeom>
          <a:gradFill>
            <a:gsLst>
              <a:gs pos="0">
                <a:srgbClr val="86C7ED"/>
              </a:gs>
              <a:gs pos="100000">
                <a:srgbClr val="881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iti SC Light" panose="02000000000000000000" pitchFamily="2" charset="-128"/>
              <a:ea typeface="Heiti SC Light" panose="02000000000000000000" pitchFamily="2" charset="-128"/>
            </a:endParaRPr>
          </a:p>
        </p:txBody>
      </p:sp>
      <p:pic>
        <p:nvPicPr>
          <p:cNvPr id="7" name="Picture 6">
            <a:extLst>
              <a:ext uri="{FF2B5EF4-FFF2-40B4-BE49-F238E27FC236}">
                <a16:creationId xmlns:a16="http://schemas.microsoft.com/office/drawing/2014/main" id="{DCB45CD0-8681-2544-A88A-DE24C9680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01" y="2411603"/>
            <a:ext cx="3013397" cy="2139043"/>
          </a:xfrm>
          <a:prstGeom prst="rect">
            <a:avLst/>
          </a:prstGeom>
        </p:spPr>
      </p:pic>
    </p:spTree>
    <p:extLst>
      <p:ext uri="{BB962C8B-B14F-4D97-AF65-F5344CB8AC3E}">
        <p14:creationId xmlns:p14="http://schemas.microsoft.com/office/powerpoint/2010/main" val="2711230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9"/>
          <p:cNvSpPr txBox="1">
            <a:spLocks noGrp="1"/>
          </p:cNvSpPr>
          <p:nvPr>
            <p:ph type="ctrTitle"/>
          </p:nvPr>
        </p:nvSpPr>
        <p:spPr>
          <a:xfrm>
            <a:off x="311700" y="1857225"/>
            <a:ext cx="8520600" cy="10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dirty="0">
                <a:latin typeface="Heiti SC Light" panose="02000000000000000000" pitchFamily="2" charset="-128"/>
                <a:ea typeface="Heiti SC Light" panose="02000000000000000000" pitchFamily="2" charset="-128"/>
              </a:rPr>
              <a:t>国际短信</a:t>
            </a:r>
            <a:br>
              <a:rPr lang="en-HK" altLang="zh-CN" dirty="0">
                <a:latin typeface="Heiti SC Light" panose="02000000000000000000" pitchFamily="2" charset="-128"/>
                <a:ea typeface="Heiti SC Light" panose="02000000000000000000" pitchFamily="2" charset="-128"/>
              </a:rPr>
            </a:br>
            <a:r>
              <a:rPr lang="en-US" altLang="zh-CN" dirty="0">
                <a:latin typeface="Heiti SC Light" panose="02000000000000000000" pitchFamily="2" charset="-128"/>
                <a:ea typeface="Heiti SC Light" panose="02000000000000000000" pitchFamily="2" charset="-128"/>
              </a:rPr>
              <a:t>SMS</a:t>
            </a:r>
            <a:r>
              <a:rPr lang="zh-CN" altLang="en-US" dirty="0">
                <a:latin typeface="Heiti SC Light" panose="02000000000000000000" pitchFamily="2" charset="-128"/>
                <a:ea typeface="Heiti SC Light" panose="02000000000000000000" pitchFamily="2" charset="-128"/>
              </a:rPr>
              <a:t> </a:t>
            </a:r>
            <a:r>
              <a:rPr lang="en-US" altLang="zh-CN" dirty="0">
                <a:latin typeface="Heiti SC Light" panose="02000000000000000000" pitchFamily="2" charset="-128"/>
                <a:ea typeface="Heiti SC Light" panose="02000000000000000000" pitchFamily="2" charset="-128"/>
              </a:rPr>
              <a:t>API</a:t>
            </a:r>
            <a:endParaRPr dirty="0">
              <a:latin typeface="Heiti SC Light" panose="02000000000000000000" pitchFamily="2" charset="-128"/>
              <a:ea typeface="Heiti SC Light" panose="02000000000000000000" pitchFamily="2" charset="-128"/>
            </a:endParaRPr>
          </a:p>
        </p:txBody>
      </p:sp>
      <p:grpSp>
        <p:nvGrpSpPr>
          <p:cNvPr id="4" name="Group 3">
            <a:extLst>
              <a:ext uri="{FF2B5EF4-FFF2-40B4-BE49-F238E27FC236}">
                <a16:creationId xmlns:a16="http://schemas.microsoft.com/office/drawing/2014/main" id="{87260917-99AD-B548-965B-9148F573F898}"/>
              </a:ext>
            </a:extLst>
          </p:cNvPr>
          <p:cNvGrpSpPr/>
          <p:nvPr/>
        </p:nvGrpSpPr>
        <p:grpSpPr>
          <a:xfrm>
            <a:off x="7690820" y="3978631"/>
            <a:ext cx="1162667" cy="958604"/>
            <a:chOff x="7690820" y="3978631"/>
            <a:chExt cx="1162667" cy="958604"/>
          </a:xfrm>
        </p:grpSpPr>
        <p:grpSp>
          <p:nvGrpSpPr>
            <p:cNvPr id="5" name="Group 4">
              <a:extLst>
                <a:ext uri="{FF2B5EF4-FFF2-40B4-BE49-F238E27FC236}">
                  <a16:creationId xmlns:a16="http://schemas.microsoft.com/office/drawing/2014/main" id="{88B7609A-8032-964C-8370-FA82B169AB49}"/>
                </a:ext>
              </a:extLst>
            </p:cNvPr>
            <p:cNvGrpSpPr/>
            <p:nvPr/>
          </p:nvGrpSpPr>
          <p:grpSpPr>
            <a:xfrm>
              <a:off x="7690820" y="3978631"/>
              <a:ext cx="1162667" cy="958604"/>
              <a:chOff x="7690820" y="3872828"/>
              <a:chExt cx="1202635" cy="1064407"/>
            </a:xfrm>
          </p:grpSpPr>
          <p:sp>
            <p:nvSpPr>
              <p:cNvPr id="7" name="Rectangle 6">
                <a:extLst>
                  <a:ext uri="{FF2B5EF4-FFF2-40B4-BE49-F238E27FC236}">
                    <a16:creationId xmlns:a16="http://schemas.microsoft.com/office/drawing/2014/main" id="{B3070596-4E8D-9D4F-9B17-8180468D0054}"/>
                  </a:ext>
                </a:extLst>
              </p:cNvPr>
              <p:cNvSpPr/>
              <p:nvPr/>
            </p:nvSpPr>
            <p:spPr>
              <a:xfrm>
                <a:off x="7759935" y="3872828"/>
                <a:ext cx="1064407" cy="1064407"/>
              </a:xfrm>
              <a:prstGeom prst="rect">
                <a:avLst/>
              </a:prstGeom>
              <a:solidFill>
                <a:schemeClr val="bg1">
                  <a:lumMod val="85000"/>
                </a:schemeClr>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CN" dirty="0"/>
              </a:p>
              <a:p>
                <a:pPr algn="ctr"/>
                <a:endParaRPr lang="en-HK" altLang="zh-CN" dirty="0"/>
              </a:p>
            </p:txBody>
          </p:sp>
          <p:sp>
            <p:nvSpPr>
              <p:cNvPr id="8" name="TextBox 7">
                <a:extLst>
                  <a:ext uri="{FF2B5EF4-FFF2-40B4-BE49-F238E27FC236}">
                    <a16:creationId xmlns:a16="http://schemas.microsoft.com/office/drawing/2014/main" id="{69753A13-04D1-7748-B82B-3B6C4A1CA61E}"/>
                  </a:ext>
                </a:extLst>
              </p:cNvPr>
              <p:cNvSpPr txBox="1"/>
              <p:nvPr/>
            </p:nvSpPr>
            <p:spPr>
              <a:xfrm>
                <a:off x="7690820" y="4685474"/>
                <a:ext cx="1202635" cy="230832"/>
              </a:xfrm>
              <a:prstGeom prst="rect">
                <a:avLst/>
              </a:prstGeom>
              <a:noFill/>
            </p:spPr>
            <p:txBody>
              <a:bodyPr wrap="square" rtlCol="0">
                <a:spAutoFit/>
              </a:bodyPr>
              <a:lstStyle/>
              <a:p>
                <a:pPr algn="ctr"/>
                <a:r>
                  <a:rPr lang="zh-CN" altLang="en-US" sz="900" dirty="0"/>
                  <a:t>扫码直达 官网页面</a:t>
                </a:r>
                <a:endParaRPr lang="en-US" sz="900" dirty="0"/>
              </a:p>
            </p:txBody>
          </p:sp>
        </p:grpSp>
        <p:pic>
          <p:nvPicPr>
            <p:cNvPr id="6" name="Picture 5">
              <a:extLst>
                <a:ext uri="{FF2B5EF4-FFF2-40B4-BE49-F238E27FC236}">
                  <a16:creationId xmlns:a16="http://schemas.microsoft.com/office/drawing/2014/main" id="{19940959-A4DA-A34F-9DD7-B7FFB10874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1632" y="4062206"/>
              <a:ext cx="601041" cy="601041"/>
            </a:xfrm>
            <a:prstGeom prst="rect">
              <a:avLst/>
            </a:prstGeom>
          </p:spPr>
        </p:pic>
      </p:grpSp>
    </p:spTree>
    <p:extLst>
      <p:ext uri="{BB962C8B-B14F-4D97-AF65-F5344CB8AC3E}">
        <p14:creationId xmlns:p14="http://schemas.microsoft.com/office/powerpoint/2010/main" val="2624248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3" name="Google Shape;1633;p122"/>
          <p:cNvSpPr/>
          <p:nvPr/>
        </p:nvSpPr>
        <p:spPr>
          <a:xfrm>
            <a:off x="512233" y="1346698"/>
            <a:ext cx="2226000" cy="778801"/>
          </a:xfrm>
          <a:prstGeom prst="rect">
            <a:avLst/>
          </a:prstGeom>
          <a:noFill/>
          <a:ln>
            <a:noFill/>
          </a:ln>
        </p:spPr>
        <p:txBody>
          <a:bodyPr spcFirstLastPara="1" wrap="square" lIns="68575" tIns="34275" rIns="68575" bIns="34275" anchor="t" anchorCtr="0">
            <a:noAutofit/>
          </a:bodyPr>
          <a:lstStyle/>
          <a:p>
            <a:pPr lvl="0">
              <a:buSzPts val="1100"/>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我们每一天都有约会。您有多少次忘记了重要的事情，比如和医生的预约？</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634" name="Google Shape;1634;p122"/>
          <p:cNvSpPr/>
          <p:nvPr/>
        </p:nvSpPr>
        <p:spPr>
          <a:xfrm>
            <a:off x="3962935" y="1346699"/>
            <a:ext cx="1948200" cy="73784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只需一个简单的解决方案：发送短信提醒，支持用户通过回复短信或电话进行互动。</a:t>
            </a:r>
            <a:endParaRPr sz="1100" dirty="0">
              <a:solidFill>
                <a:schemeClr val="tx1"/>
              </a:solidFill>
              <a:latin typeface="Heiti SC Light" panose="02000000000000000000" pitchFamily="2" charset="-128"/>
              <a:ea typeface="Heiti SC Light" panose="02000000000000000000" pitchFamily="2" charset="-128"/>
            </a:endParaRPr>
          </a:p>
        </p:txBody>
      </p:sp>
      <p:sp>
        <p:nvSpPr>
          <p:cNvPr id="1635" name="Google Shape;1635;p122"/>
          <p:cNvSpPr/>
          <p:nvPr/>
        </p:nvSpPr>
        <p:spPr>
          <a:xfrm>
            <a:off x="2194142" y="2117531"/>
            <a:ext cx="1747800" cy="1747200"/>
          </a:xfrm>
          <a:prstGeom prst="arc">
            <a:avLst>
              <a:gd name="adj1" fmla="val 10712193"/>
              <a:gd name="adj2" fmla="val 0"/>
            </a:avLst>
          </a:prstGeom>
          <a:noFill/>
          <a:ln w="25400" cap="flat" cmpd="sng">
            <a:solidFill>
              <a:schemeClr val="lt1"/>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36" name="Google Shape;1636;p122"/>
          <p:cNvSpPr/>
          <p:nvPr/>
        </p:nvSpPr>
        <p:spPr>
          <a:xfrm rot="10800000" flipH="1">
            <a:off x="3942057" y="2134567"/>
            <a:ext cx="1747800" cy="1747200"/>
          </a:xfrm>
          <a:prstGeom prst="arc">
            <a:avLst>
              <a:gd name="adj1" fmla="val 10766207"/>
              <a:gd name="adj2" fmla="val 0"/>
            </a:avLst>
          </a:prstGeom>
          <a:noFill/>
          <a:ln w="25400" cap="flat" cmpd="sng">
            <a:solidFill>
              <a:schemeClr val="lt1"/>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37" name="Google Shape;1637;p122"/>
          <p:cNvSpPr/>
          <p:nvPr/>
        </p:nvSpPr>
        <p:spPr>
          <a:xfrm rot="10800000" flipH="1">
            <a:off x="436985" y="2134567"/>
            <a:ext cx="1747800" cy="1747200"/>
          </a:xfrm>
          <a:prstGeom prst="arc">
            <a:avLst>
              <a:gd name="adj1" fmla="val 10766207"/>
              <a:gd name="adj2" fmla="val 0"/>
            </a:avLst>
          </a:prstGeom>
          <a:noFill/>
          <a:ln w="25400" cap="flat" cmpd="sng">
            <a:solidFill>
              <a:schemeClr val="lt1"/>
            </a:solidFill>
            <a:prstDash val="dot"/>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38" name="Google Shape;1638;p122"/>
          <p:cNvSpPr/>
          <p:nvPr/>
        </p:nvSpPr>
        <p:spPr>
          <a:xfrm>
            <a:off x="2227146" y="3740160"/>
            <a:ext cx="1747800" cy="47660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chemeClr val="tx1"/>
                </a:solidFill>
                <a:latin typeface="Heiti SC Light" panose="02000000000000000000" pitchFamily="2" charset="-128"/>
                <a:ea typeface="Heiti SC Light" panose="02000000000000000000" pitchFamily="2" charset="-128"/>
                <a:cs typeface="Roboto Light"/>
                <a:sym typeface="Roboto Light"/>
              </a:rPr>
              <a:t>失约给您自己和医生都会带来不便。</a:t>
            </a:r>
            <a:endParaRPr sz="1100" dirty="0">
              <a:solidFill>
                <a:schemeClr val="tx1"/>
              </a:solidFill>
              <a:latin typeface="Heiti SC Light" panose="02000000000000000000" pitchFamily="2" charset="-128"/>
              <a:ea typeface="Heiti SC Light" panose="02000000000000000000" pitchFamily="2" charset="-128"/>
            </a:endParaRPr>
          </a:p>
        </p:txBody>
      </p:sp>
      <p:cxnSp>
        <p:nvCxnSpPr>
          <p:cNvPr id="1639" name="Google Shape;1639;p122"/>
          <p:cNvCxnSpPr>
            <a:stCxn id="1636" idx="2"/>
          </p:cNvCxnSpPr>
          <p:nvPr/>
        </p:nvCxnSpPr>
        <p:spPr>
          <a:xfrm>
            <a:off x="5689857" y="3008167"/>
            <a:ext cx="3770400" cy="0"/>
          </a:xfrm>
          <a:prstGeom prst="straightConnector1">
            <a:avLst/>
          </a:prstGeom>
          <a:noFill/>
          <a:ln w="25400" cap="flat" cmpd="sng">
            <a:solidFill>
              <a:schemeClr val="lt1"/>
            </a:solidFill>
            <a:prstDash val="dot"/>
            <a:round/>
            <a:headEnd type="none" w="sm" len="sm"/>
            <a:tailEnd type="none" w="sm" len="sm"/>
          </a:ln>
        </p:spPr>
      </p:cxnSp>
      <p:sp>
        <p:nvSpPr>
          <p:cNvPr id="1640" name="Google Shape;1640;p122"/>
          <p:cNvSpPr/>
          <p:nvPr/>
        </p:nvSpPr>
        <p:spPr>
          <a:xfrm rot="2101627">
            <a:off x="1983814" y="3386771"/>
            <a:ext cx="160463" cy="90222"/>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41" name="Google Shape;1641;p122"/>
          <p:cNvSpPr/>
          <p:nvPr/>
        </p:nvSpPr>
        <p:spPr>
          <a:xfrm rot="7451668">
            <a:off x="3380466" y="2172179"/>
            <a:ext cx="160675" cy="90281"/>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42" name="Google Shape;1642;p122"/>
          <p:cNvSpPr/>
          <p:nvPr/>
        </p:nvSpPr>
        <p:spPr>
          <a:xfrm rot="6925043">
            <a:off x="4352570" y="3759836"/>
            <a:ext cx="160761" cy="90312"/>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43" name="Google Shape;1643;p122"/>
          <p:cNvSpPr/>
          <p:nvPr/>
        </p:nvSpPr>
        <p:spPr>
          <a:xfrm rot="5400000">
            <a:off x="5761824" y="2958624"/>
            <a:ext cx="160800" cy="90300"/>
          </a:xfrm>
          <a:prstGeom prst="triangle">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44" name="Google Shape;1644;p122"/>
          <p:cNvSpPr/>
          <p:nvPr/>
        </p:nvSpPr>
        <p:spPr>
          <a:xfrm>
            <a:off x="7448550" y="3276638"/>
            <a:ext cx="991889"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rgbClr val="425563"/>
                </a:solidFill>
                <a:latin typeface="Heiti SC Light" panose="02000000000000000000" pitchFamily="2" charset="-128"/>
                <a:ea typeface="Heiti SC Light" panose="02000000000000000000" pitchFamily="2" charset="-128"/>
                <a:cs typeface="Roboto Light"/>
              </a:rPr>
              <a:t>降低成本</a:t>
            </a:r>
            <a:endParaRPr sz="1100" dirty="0">
              <a:solidFill>
                <a:srgbClr val="425563"/>
              </a:solidFill>
              <a:latin typeface="Heiti SC Light" panose="02000000000000000000" pitchFamily="2" charset="-128"/>
              <a:ea typeface="Heiti SC Light" panose="02000000000000000000" pitchFamily="2" charset="-128"/>
              <a:cs typeface="Roboto Light"/>
            </a:endParaRPr>
          </a:p>
        </p:txBody>
      </p:sp>
      <p:sp>
        <p:nvSpPr>
          <p:cNvPr id="1645" name="Google Shape;1645;p122"/>
          <p:cNvSpPr/>
          <p:nvPr/>
        </p:nvSpPr>
        <p:spPr>
          <a:xfrm>
            <a:off x="5896401" y="3304394"/>
            <a:ext cx="11508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rgbClr val="425563"/>
                </a:solidFill>
                <a:latin typeface="Heiti SC Light" panose="02000000000000000000" pitchFamily="2" charset="-128"/>
                <a:ea typeface="Heiti SC Light" panose="02000000000000000000" pitchFamily="2" charset="-128"/>
                <a:cs typeface="Roboto Light"/>
                <a:sym typeface="Roboto Light"/>
              </a:rPr>
              <a:t>吸引</a:t>
            </a:r>
            <a:r>
              <a:rPr lang="zh-CN" altLang="en-US" sz="1100" u="none" strike="noStrike" cap="none" dirty="0">
                <a:solidFill>
                  <a:srgbClr val="425563"/>
                </a:solidFill>
                <a:latin typeface="Heiti SC Light" panose="02000000000000000000" pitchFamily="2" charset="-128"/>
                <a:ea typeface="Heiti SC Light" panose="02000000000000000000" pitchFamily="2" charset="-128"/>
                <a:cs typeface="Roboto Light"/>
                <a:sym typeface="Roboto Light"/>
              </a:rPr>
              <a:t>用户参与</a:t>
            </a:r>
            <a:endParaRPr sz="1100" dirty="0">
              <a:latin typeface="Heiti SC Light" panose="02000000000000000000" pitchFamily="2" charset="-128"/>
              <a:ea typeface="Heiti SC Light" panose="02000000000000000000" pitchFamily="2" charset="-128"/>
            </a:endParaRPr>
          </a:p>
        </p:txBody>
      </p:sp>
      <p:sp>
        <p:nvSpPr>
          <p:cNvPr id="1646" name="Google Shape;1646;p122"/>
          <p:cNvSpPr/>
          <p:nvPr/>
        </p:nvSpPr>
        <p:spPr>
          <a:xfrm>
            <a:off x="7955586" y="2552446"/>
            <a:ext cx="1132433" cy="30955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Roboto Light"/>
              <a:buNone/>
            </a:pPr>
            <a:r>
              <a:rPr lang="zh-CN" altLang="en-US" sz="1100" dirty="0">
                <a:solidFill>
                  <a:srgbClr val="425563"/>
                </a:solidFill>
                <a:latin typeface="Heiti SC Light" panose="02000000000000000000" pitchFamily="2" charset="-128"/>
                <a:ea typeface="Heiti SC Light" panose="02000000000000000000" pitchFamily="2" charset="-128"/>
                <a:cs typeface="Roboto Light"/>
              </a:rPr>
              <a:t>改善用户体验</a:t>
            </a:r>
            <a:endParaRPr sz="1100" dirty="0">
              <a:solidFill>
                <a:srgbClr val="425563"/>
              </a:solidFill>
              <a:latin typeface="Heiti SC Light" panose="02000000000000000000" pitchFamily="2" charset="-128"/>
              <a:ea typeface="Heiti SC Light" panose="02000000000000000000" pitchFamily="2" charset="-128"/>
              <a:cs typeface="Roboto Light"/>
            </a:endParaRPr>
          </a:p>
        </p:txBody>
      </p:sp>
      <p:sp>
        <p:nvSpPr>
          <p:cNvPr id="1647" name="Google Shape;1647;p122"/>
          <p:cNvSpPr/>
          <p:nvPr/>
        </p:nvSpPr>
        <p:spPr>
          <a:xfrm>
            <a:off x="6660724" y="2544955"/>
            <a:ext cx="8853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zh-CN" altLang="en-US" sz="1100" dirty="0">
                <a:solidFill>
                  <a:srgbClr val="425563"/>
                </a:solidFill>
                <a:latin typeface="Heiti SC Light" panose="02000000000000000000" pitchFamily="2" charset="-128"/>
                <a:ea typeface="Heiti SC Light" panose="02000000000000000000" pitchFamily="2" charset="-128"/>
                <a:cs typeface="Roboto Light"/>
              </a:rPr>
              <a:t>支持互动</a:t>
            </a:r>
            <a:endParaRPr sz="1100" dirty="0">
              <a:solidFill>
                <a:srgbClr val="425563"/>
              </a:solidFill>
              <a:latin typeface="Heiti SC Light" panose="02000000000000000000" pitchFamily="2" charset="-128"/>
              <a:ea typeface="Heiti SC Light" panose="02000000000000000000" pitchFamily="2" charset="-128"/>
              <a:cs typeface="Roboto Light"/>
            </a:endParaRPr>
          </a:p>
        </p:txBody>
      </p:sp>
      <p:pic>
        <p:nvPicPr>
          <p:cNvPr id="1648" name="Google Shape;1648;p122" descr="A person sitting on the grass&#10;&#10;Description generated with very high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365" y="2252988"/>
            <a:ext cx="1509000" cy="1510200"/>
          </a:xfrm>
          <a:prstGeom prst="ellipse">
            <a:avLst/>
          </a:prstGeom>
          <a:noFill/>
          <a:ln>
            <a:noFill/>
          </a:ln>
        </p:spPr>
      </p:pic>
      <p:pic>
        <p:nvPicPr>
          <p:cNvPr id="1649" name="Google Shape;1649;p122" descr="A person sitting at a table&#10;&#10;Description generated with very high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61437" y="2252609"/>
            <a:ext cx="1509000" cy="1510800"/>
          </a:xfrm>
          <a:prstGeom prst="ellipse">
            <a:avLst/>
          </a:prstGeom>
          <a:noFill/>
          <a:ln>
            <a:noFill/>
          </a:ln>
        </p:spPr>
      </p:pic>
      <p:pic>
        <p:nvPicPr>
          <p:cNvPr id="1650" name="Google Shape;1650;p1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18050" y="2236880"/>
            <a:ext cx="1499700" cy="1509000"/>
          </a:xfrm>
          <a:prstGeom prst="ellipse">
            <a:avLst/>
          </a:prstGeom>
          <a:noFill/>
          <a:ln w="9525" cap="flat" cmpd="sng">
            <a:solidFill>
              <a:srgbClr val="BFBFBF"/>
            </a:solidFill>
            <a:prstDash val="solid"/>
            <a:round/>
            <a:headEnd type="none" w="sm" len="sm"/>
            <a:tailEnd type="none" w="sm" len="sm"/>
          </a:ln>
        </p:spPr>
      </p:pic>
      <p:grpSp>
        <p:nvGrpSpPr>
          <p:cNvPr id="1651" name="Google Shape;1651;p122"/>
          <p:cNvGrpSpPr/>
          <p:nvPr/>
        </p:nvGrpSpPr>
        <p:grpSpPr>
          <a:xfrm>
            <a:off x="6822403" y="2779677"/>
            <a:ext cx="460023" cy="459900"/>
            <a:chOff x="9094112" y="3706236"/>
            <a:chExt cx="613200" cy="613200"/>
          </a:xfrm>
        </p:grpSpPr>
        <p:sp>
          <p:nvSpPr>
            <p:cNvPr id="1652" name="Google Shape;1652;p122"/>
            <p:cNvSpPr/>
            <p:nvPr/>
          </p:nvSpPr>
          <p:spPr>
            <a:xfrm>
              <a:off x="9094112" y="3706236"/>
              <a:ext cx="613200" cy="613200"/>
            </a:xfrm>
            <a:prstGeom prst="ellipse">
              <a:avLst/>
            </a:prstGeom>
            <a:solidFill>
              <a:srgbClr val="F2F2F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53" name="Google Shape;1653;p122"/>
            <p:cNvSpPr/>
            <p:nvPr/>
          </p:nvSpPr>
          <p:spPr>
            <a:xfrm>
              <a:off x="9135546" y="3744137"/>
              <a:ext cx="533400" cy="5334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654" name="Google Shape;1654;p122"/>
            <p:cNvGrpSpPr/>
            <p:nvPr/>
          </p:nvGrpSpPr>
          <p:grpSpPr>
            <a:xfrm>
              <a:off x="9285491" y="3893169"/>
              <a:ext cx="262075" cy="230400"/>
              <a:chOff x="9285491" y="3893169"/>
              <a:chExt cx="262075" cy="230400"/>
            </a:xfrm>
          </p:grpSpPr>
          <p:sp>
            <p:nvSpPr>
              <p:cNvPr id="1655" name="Google Shape;1655;p122"/>
              <p:cNvSpPr/>
              <p:nvPr/>
            </p:nvSpPr>
            <p:spPr>
              <a:xfrm>
                <a:off x="9347306" y="3893169"/>
                <a:ext cx="200259" cy="184422"/>
              </a:xfrm>
              <a:custGeom>
                <a:avLst/>
                <a:gdLst/>
                <a:ahLst/>
                <a:cxnLst/>
                <a:rect l="l" t="t" r="r" b="b"/>
                <a:pathLst>
                  <a:path w="200259" h="184422" extrusionOk="0">
                    <a:moveTo>
                      <a:pt x="161306" y="383"/>
                    </a:moveTo>
                    <a:lnTo>
                      <a:pt x="38698" y="383"/>
                    </a:lnTo>
                    <a:cubicBezTo>
                      <a:pt x="17572" y="383"/>
                      <a:pt x="383" y="17572"/>
                      <a:pt x="383" y="38698"/>
                    </a:cubicBezTo>
                    <a:lnTo>
                      <a:pt x="383" y="100002"/>
                    </a:lnTo>
                    <a:cubicBezTo>
                      <a:pt x="383" y="121128"/>
                      <a:pt x="17572" y="138317"/>
                      <a:pt x="38698" y="138317"/>
                    </a:cubicBezTo>
                    <a:lnTo>
                      <a:pt x="112155" y="138317"/>
                    </a:lnTo>
                    <a:lnTo>
                      <a:pt x="155887" y="182049"/>
                    </a:lnTo>
                    <a:cubicBezTo>
                      <a:pt x="160692" y="186854"/>
                      <a:pt x="168968" y="183481"/>
                      <a:pt x="168968" y="176632"/>
                    </a:cubicBezTo>
                    <a:lnTo>
                      <a:pt x="168968" y="137546"/>
                    </a:lnTo>
                    <a:cubicBezTo>
                      <a:pt x="186434" y="133984"/>
                      <a:pt x="200131" y="118508"/>
                      <a:pt x="200131" y="100002"/>
                    </a:cubicBezTo>
                    <a:lnTo>
                      <a:pt x="200131" y="38698"/>
                    </a:lnTo>
                    <a:cubicBezTo>
                      <a:pt x="200131" y="17572"/>
                      <a:pt x="182432" y="383"/>
                      <a:pt x="161306" y="383"/>
                    </a:cubicBezTo>
                    <a:close/>
                    <a:moveTo>
                      <a:pt x="54024" y="77012"/>
                    </a:moveTo>
                    <a:cubicBezTo>
                      <a:pt x="49792" y="77012"/>
                      <a:pt x="46361" y="73581"/>
                      <a:pt x="46361" y="69349"/>
                    </a:cubicBezTo>
                    <a:cubicBezTo>
                      <a:pt x="46361" y="65116"/>
                      <a:pt x="49792" y="61686"/>
                      <a:pt x="54024" y="61686"/>
                    </a:cubicBezTo>
                    <a:cubicBezTo>
                      <a:pt x="58256" y="61686"/>
                      <a:pt x="61687" y="65116"/>
                      <a:pt x="61687" y="69349"/>
                    </a:cubicBezTo>
                    <a:cubicBezTo>
                      <a:pt x="61687" y="73582"/>
                      <a:pt x="58256" y="77012"/>
                      <a:pt x="54024" y="77012"/>
                    </a:cubicBezTo>
                    <a:close/>
                    <a:moveTo>
                      <a:pt x="100002" y="77012"/>
                    </a:moveTo>
                    <a:cubicBezTo>
                      <a:pt x="95770" y="77012"/>
                      <a:pt x="92339" y="73581"/>
                      <a:pt x="92339" y="69349"/>
                    </a:cubicBezTo>
                    <a:cubicBezTo>
                      <a:pt x="92339" y="65116"/>
                      <a:pt x="95770" y="61686"/>
                      <a:pt x="100002" y="61686"/>
                    </a:cubicBezTo>
                    <a:cubicBezTo>
                      <a:pt x="104234" y="61686"/>
                      <a:pt x="107665" y="65116"/>
                      <a:pt x="107665" y="69349"/>
                    </a:cubicBezTo>
                    <a:cubicBezTo>
                      <a:pt x="107665" y="73582"/>
                      <a:pt x="104234" y="77012"/>
                      <a:pt x="100002" y="77012"/>
                    </a:cubicBezTo>
                    <a:close/>
                    <a:moveTo>
                      <a:pt x="145980" y="77012"/>
                    </a:moveTo>
                    <a:cubicBezTo>
                      <a:pt x="141748" y="77012"/>
                      <a:pt x="138317" y="73581"/>
                      <a:pt x="138317" y="69349"/>
                    </a:cubicBezTo>
                    <a:cubicBezTo>
                      <a:pt x="138317" y="65116"/>
                      <a:pt x="141748" y="61686"/>
                      <a:pt x="145980" y="61686"/>
                    </a:cubicBezTo>
                    <a:cubicBezTo>
                      <a:pt x="150212" y="61686"/>
                      <a:pt x="153643" y="65116"/>
                      <a:pt x="153643" y="69349"/>
                    </a:cubicBezTo>
                    <a:cubicBezTo>
                      <a:pt x="153643" y="73582"/>
                      <a:pt x="150212" y="77012"/>
                      <a:pt x="145980" y="77012"/>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56" name="Google Shape;1656;p122"/>
              <p:cNvSpPr/>
              <p:nvPr/>
            </p:nvSpPr>
            <p:spPr>
              <a:xfrm>
                <a:off x="9285491" y="3939147"/>
                <a:ext cx="187998" cy="184422"/>
              </a:xfrm>
              <a:custGeom>
                <a:avLst/>
                <a:gdLst/>
                <a:ahLst/>
                <a:cxnLst/>
                <a:rect l="l" t="t" r="r" b="b"/>
                <a:pathLst>
                  <a:path w="187998" h="184422" extrusionOk="0">
                    <a:moveTo>
                      <a:pt x="167624" y="107665"/>
                    </a:moveTo>
                    <a:lnTo>
                      <a:pt x="100513" y="107665"/>
                    </a:lnTo>
                    <a:cubicBezTo>
                      <a:pt x="70938" y="107665"/>
                      <a:pt x="46872" y="83599"/>
                      <a:pt x="46872" y="54024"/>
                    </a:cubicBezTo>
                    <a:lnTo>
                      <a:pt x="46872" y="383"/>
                    </a:lnTo>
                    <a:lnTo>
                      <a:pt x="39209" y="383"/>
                    </a:lnTo>
                    <a:cubicBezTo>
                      <a:pt x="18083" y="383"/>
                      <a:pt x="383" y="17572"/>
                      <a:pt x="383" y="38698"/>
                    </a:cubicBezTo>
                    <a:lnTo>
                      <a:pt x="383" y="100002"/>
                    </a:lnTo>
                    <a:cubicBezTo>
                      <a:pt x="383" y="118508"/>
                      <a:pt x="14080" y="133984"/>
                      <a:pt x="31546" y="137546"/>
                    </a:cubicBezTo>
                    <a:lnTo>
                      <a:pt x="31546" y="176632"/>
                    </a:lnTo>
                    <a:cubicBezTo>
                      <a:pt x="31546" y="183465"/>
                      <a:pt x="39835" y="186842"/>
                      <a:pt x="44627" y="182049"/>
                    </a:cubicBezTo>
                    <a:lnTo>
                      <a:pt x="88359" y="138317"/>
                    </a:lnTo>
                    <a:lnTo>
                      <a:pt x="161817" y="138317"/>
                    </a:lnTo>
                    <a:cubicBezTo>
                      <a:pt x="171906" y="138317"/>
                      <a:pt x="181029" y="134319"/>
                      <a:pt x="187879" y="127921"/>
                    </a:cubicBezTo>
                    <a:lnTo>
                      <a:pt x="167624" y="107665"/>
                    </a:ln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grpSp>
        <p:nvGrpSpPr>
          <p:cNvPr id="1657" name="Google Shape;1657;p122"/>
          <p:cNvGrpSpPr/>
          <p:nvPr/>
        </p:nvGrpSpPr>
        <p:grpSpPr>
          <a:xfrm>
            <a:off x="7565284" y="2779677"/>
            <a:ext cx="460023" cy="459900"/>
            <a:chOff x="10084356" y="3706236"/>
            <a:chExt cx="613200" cy="613200"/>
          </a:xfrm>
        </p:grpSpPr>
        <p:sp>
          <p:nvSpPr>
            <p:cNvPr id="1658" name="Google Shape;1658;p122"/>
            <p:cNvSpPr/>
            <p:nvPr/>
          </p:nvSpPr>
          <p:spPr>
            <a:xfrm>
              <a:off x="10084356" y="3706236"/>
              <a:ext cx="613200" cy="613200"/>
            </a:xfrm>
            <a:prstGeom prst="ellipse">
              <a:avLst/>
            </a:prstGeom>
            <a:solidFill>
              <a:srgbClr val="F2F2F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59" name="Google Shape;1659;p122"/>
            <p:cNvSpPr/>
            <p:nvPr/>
          </p:nvSpPr>
          <p:spPr>
            <a:xfrm>
              <a:off x="10125790" y="3744137"/>
              <a:ext cx="533400" cy="5334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660" name="Google Shape;1660;p122"/>
            <p:cNvGrpSpPr/>
            <p:nvPr/>
          </p:nvGrpSpPr>
          <p:grpSpPr>
            <a:xfrm>
              <a:off x="10308430" y="3877333"/>
              <a:ext cx="196686" cy="261907"/>
              <a:chOff x="10308430" y="3877333"/>
              <a:chExt cx="196686" cy="261907"/>
            </a:xfrm>
          </p:grpSpPr>
          <p:sp>
            <p:nvSpPr>
              <p:cNvPr id="1661" name="Google Shape;1661;p122"/>
              <p:cNvSpPr/>
              <p:nvPr/>
            </p:nvSpPr>
            <p:spPr>
              <a:xfrm>
                <a:off x="10308430" y="3877333"/>
                <a:ext cx="163987" cy="163987"/>
              </a:xfrm>
              <a:custGeom>
                <a:avLst/>
                <a:gdLst/>
                <a:ahLst/>
                <a:cxnLst/>
                <a:rect l="l" t="t" r="r" b="b"/>
                <a:pathLst>
                  <a:path w="163987" h="163987" extrusionOk="0">
                    <a:moveTo>
                      <a:pt x="82122" y="163860"/>
                    </a:moveTo>
                    <a:cubicBezTo>
                      <a:pt x="127195" y="163860"/>
                      <a:pt x="163860" y="127195"/>
                      <a:pt x="163860" y="82122"/>
                    </a:cubicBezTo>
                    <a:cubicBezTo>
                      <a:pt x="163860" y="37048"/>
                      <a:pt x="127195" y="383"/>
                      <a:pt x="82122" y="383"/>
                    </a:cubicBezTo>
                    <a:cubicBezTo>
                      <a:pt x="37048" y="383"/>
                      <a:pt x="383" y="37048"/>
                      <a:pt x="383" y="82122"/>
                    </a:cubicBezTo>
                    <a:cubicBezTo>
                      <a:pt x="383" y="127195"/>
                      <a:pt x="37048" y="163860"/>
                      <a:pt x="82122" y="163860"/>
                    </a:cubicBezTo>
                    <a:close/>
                    <a:moveTo>
                      <a:pt x="84846" y="87571"/>
                    </a:moveTo>
                    <a:lnTo>
                      <a:pt x="79397" y="87571"/>
                    </a:lnTo>
                    <a:cubicBezTo>
                      <a:pt x="68881" y="87571"/>
                      <a:pt x="60324" y="79014"/>
                      <a:pt x="60324" y="68499"/>
                    </a:cubicBezTo>
                    <a:cubicBezTo>
                      <a:pt x="60324" y="58916"/>
                      <a:pt x="67453" y="51037"/>
                      <a:pt x="76672" y="49702"/>
                    </a:cubicBezTo>
                    <a:lnTo>
                      <a:pt x="76672" y="43977"/>
                    </a:lnTo>
                    <a:cubicBezTo>
                      <a:pt x="76672" y="40965"/>
                      <a:pt x="79110" y="38527"/>
                      <a:pt x="82122" y="38527"/>
                    </a:cubicBezTo>
                    <a:cubicBezTo>
                      <a:pt x="85134" y="38527"/>
                      <a:pt x="87571" y="40965"/>
                      <a:pt x="87571" y="43977"/>
                    </a:cubicBezTo>
                    <a:lnTo>
                      <a:pt x="87571" y="49426"/>
                    </a:lnTo>
                    <a:lnTo>
                      <a:pt x="98469" y="49426"/>
                    </a:lnTo>
                    <a:cubicBezTo>
                      <a:pt x="101481" y="49426"/>
                      <a:pt x="103919" y="51864"/>
                      <a:pt x="103919" y="54876"/>
                    </a:cubicBezTo>
                    <a:cubicBezTo>
                      <a:pt x="103919" y="57888"/>
                      <a:pt x="101481" y="60325"/>
                      <a:pt x="98469" y="60325"/>
                    </a:cubicBezTo>
                    <a:lnTo>
                      <a:pt x="79397" y="60325"/>
                    </a:lnTo>
                    <a:cubicBezTo>
                      <a:pt x="74890" y="60325"/>
                      <a:pt x="71223" y="63991"/>
                      <a:pt x="71223" y="68499"/>
                    </a:cubicBezTo>
                    <a:cubicBezTo>
                      <a:pt x="71223" y="73006"/>
                      <a:pt x="74890" y="76673"/>
                      <a:pt x="79397" y="76673"/>
                    </a:cubicBezTo>
                    <a:lnTo>
                      <a:pt x="84847" y="76673"/>
                    </a:lnTo>
                    <a:cubicBezTo>
                      <a:pt x="95362" y="76673"/>
                      <a:pt x="103919" y="85230"/>
                      <a:pt x="103919" y="95745"/>
                    </a:cubicBezTo>
                    <a:cubicBezTo>
                      <a:pt x="103919" y="105328"/>
                      <a:pt x="96790" y="113206"/>
                      <a:pt x="87571" y="114542"/>
                    </a:cubicBezTo>
                    <a:lnTo>
                      <a:pt x="87571" y="120266"/>
                    </a:lnTo>
                    <a:cubicBezTo>
                      <a:pt x="87571" y="123278"/>
                      <a:pt x="85134" y="125716"/>
                      <a:pt x="82122" y="125716"/>
                    </a:cubicBezTo>
                    <a:cubicBezTo>
                      <a:pt x="79110" y="125716"/>
                      <a:pt x="76672" y="123278"/>
                      <a:pt x="76672" y="120266"/>
                    </a:cubicBezTo>
                    <a:lnTo>
                      <a:pt x="76672" y="114817"/>
                    </a:lnTo>
                    <a:lnTo>
                      <a:pt x="65774" y="114817"/>
                    </a:lnTo>
                    <a:cubicBezTo>
                      <a:pt x="62762" y="114817"/>
                      <a:pt x="60324" y="112380"/>
                      <a:pt x="60324" y="109368"/>
                    </a:cubicBezTo>
                    <a:cubicBezTo>
                      <a:pt x="60324" y="106356"/>
                      <a:pt x="62762" y="103918"/>
                      <a:pt x="65774" y="103918"/>
                    </a:cubicBezTo>
                    <a:lnTo>
                      <a:pt x="84846" y="103918"/>
                    </a:lnTo>
                    <a:cubicBezTo>
                      <a:pt x="89353" y="103918"/>
                      <a:pt x="93020" y="100252"/>
                      <a:pt x="93020" y="95744"/>
                    </a:cubicBezTo>
                    <a:cubicBezTo>
                      <a:pt x="93020" y="91237"/>
                      <a:pt x="89353" y="87571"/>
                      <a:pt x="84846" y="87571"/>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62" name="Google Shape;1662;p122"/>
              <p:cNvSpPr/>
              <p:nvPr/>
            </p:nvSpPr>
            <p:spPr>
              <a:xfrm>
                <a:off x="10308433" y="4029915"/>
                <a:ext cx="196683" cy="109325"/>
              </a:xfrm>
              <a:custGeom>
                <a:avLst/>
                <a:gdLst/>
                <a:ahLst/>
                <a:cxnLst/>
                <a:rect l="l" t="t" r="r" b="b"/>
                <a:pathLst>
                  <a:path w="196683" h="109325" extrusionOk="0">
                    <a:moveTo>
                      <a:pt x="185654" y="54871"/>
                    </a:moveTo>
                    <a:cubicBezTo>
                      <a:pt x="179630" y="54871"/>
                      <a:pt x="174756" y="59751"/>
                      <a:pt x="174756" y="65770"/>
                    </a:cubicBezTo>
                    <a:lnTo>
                      <a:pt x="174756" y="73469"/>
                    </a:lnTo>
                    <a:lnTo>
                      <a:pt x="116783" y="19638"/>
                    </a:lnTo>
                    <a:cubicBezTo>
                      <a:pt x="112888" y="16046"/>
                      <a:pt x="107013" y="15743"/>
                      <a:pt x="102830" y="18909"/>
                    </a:cubicBezTo>
                    <a:lnTo>
                      <a:pt x="66398" y="46224"/>
                    </a:lnTo>
                    <a:lnTo>
                      <a:pt x="18569" y="3179"/>
                    </a:lnTo>
                    <a:cubicBezTo>
                      <a:pt x="14088" y="-849"/>
                      <a:pt x="7213" y="-477"/>
                      <a:pt x="3179" y="3988"/>
                    </a:cubicBezTo>
                    <a:cubicBezTo>
                      <a:pt x="-844" y="8463"/>
                      <a:pt x="-483" y="15354"/>
                      <a:pt x="3988" y="19377"/>
                    </a:cubicBezTo>
                    <a:lnTo>
                      <a:pt x="58480" y="68421"/>
                    </a:lnTo>
                    <a:cubicBezTo>
                      <a:pt x="62354" y="71911"/>
                      <a:pt x="68165" y="72151"/>
                      <a:pt x="72306" y="69038"/>
                    </a:cubicBezTo>
                    <a:lnTo>
                      <a:pt x="108619" y="41807"/>
                    </a:lnTo>
                    <a:lnTo>
                      <a:pt x="157897" y="87567"/>
                    </a:lnTo>
                    <a:lnTo>
                      <a:pt x="152958" y="87567"/>
                    </a:lnTo>
                    <a:cubicBezTo>
                      <a:pt x="146934" y="87567"/>
                      <a:pt x="142060" y="92447"/>
                      <a:pt x="142060" y="98466"/>
                    </a:cubicBezTo>
                    <a:cubicBezTo>
                      <a:pt x="142060" y="104484"/>
                      <a:pt x="146935" y="109364"/>
                      <a:pt x="152959" y="109364"/>
                    </a:cubicBezTo>
                    <a:lnTo>
                      <a:pt x="185654" y="109364"/>
                    </a:lnTo>
                    <a:cubicBezTo>
                      <a:pt x="191678" y="109364"/>
                      <a:pt x="196553" y="104484"/>
                      <a:pt x="196553" y="98466"/>
                    </a:cubicBezTo>
                    <a:lnTo>
                      <a:pt x="196553" y="65770"/>
                    </a:lnTo>
                    <a:cubicBezTo>
                      <a:pt x="196553" y="59751"/>
                      <a:pt x="191678" y="54871"/>
                      <a:pt x="185654" y="54871"/>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grpSp>
        <p:nvGrpSpPr>
          <p:cNvPr id="1663" name="Google Shape;1663;p122"/>
          <p:cNvGrpSpPr/>
          <p:nvPr/>
        </p:nvGrpSpPr>
        <p:grpSpPr>
          <a:xfrm>
            <a:off x="8308164" y="2779677"/>
            <a:ext cx="460023" cy="459900"/>
            <a:chOff x="11074599" y="3706236"/>
            <a:chExt cx="613200" cy="613200"/>
          </a:xfrm>
        </p:grpSpPr>
        <p:sp>
          <p:nvSpPr>
            <p:cNvPr id="1664" name="Google Shape;1664;p122"/>
            <p:cNvSpPr/>
            <p:nvPr/>
          </p:nvSpPr>
          <p:spPr>
            <a:xfrm>
              <a:off x="11074599" y="3706236"/>
              <a:ext cx="613200" cy="613200"/>
            </a:xfrm>
            <a:prstGeom prst="ellipse">
              <a:avLst/>
            </a:prstGeom>
            <a:solidFill>
              <a:srgbClr val="F2F2F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65" name="Google Shape;1665;p122"/>
            <p:cNvSpPr/>
            <p:nvPr/>
          </p:nvSpPr>
          <p:spPr>
            <a:xfrm>
              <a:off x="11116033" y="3744137"/>
              <a:ext cx="533400" cy="5334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666" name="Google Shape;1666;p122"/>
            <p:cNvGrpSpPr/>
            <p:nvPr/>
          </p:nvGrpSpPr>
          <p:grpSpPr>
            <a:xfrm>
              <a:off x="11265978" y="3891192"/>
              <a:ext cx="261958" cy="234281"/>
              <a:chOff x="11265978" y="3891192"/>
              <a:chExt cx="261958" cy="234281"/>
            </a:xfrm>
          </p:grpSpPr>
          <p:sp>
            <p:nvSpPr>
              <p:cNvPr id="1667" name="Google Shape;1667;p122"/>
              <p:cNvSpPr/>
              <p:nvPr/>
            </p:nvSpPr>
            <p:spPr>
              <a:xfrm>
                <a:off x="11362967" y="3891192"/>
                <a:ext cx="67945" cy="67945"/>
              </a:xfrm>
              <a:custGeom>
                <a:avLst/>
                <a:gdLst/>
                <a:ahLst/>
                <a:cxnLst/>
                <a:rect l="l" t="t" r="r" b="b"/>
                <a:pathLst>
                  <a:path w="67945" h="67945" extrusionOk="0">
                    <a:moveTo>
                      <a:pt x="34174" y="67966"/>
                    </a:moveTo>
                    <a:cubicBezTo>
                      <a:pt x="52807" y="67966"/>
                      <a:pt x="67966" y="52807"/>
                      <a:pt x="67966" y="34174"/>
                    </a:cubicBezTo>
                    <a:cubicBezTo>
                      <a:pt x="67966" y="15542"/>
                      <a:pt x="52807" y="383"/>
                      <a:pt x="34174" y="383"/>
                    </a:cubicBezTo>
                    <a:cubicBezTo>
                      <a:pt x="15542" y="383"/>
                      <a:pt x="383" y="15542"/>
                      <a:pt x="383" y="34174"/>
                    </a:cubicBezTo>
                    <a:cubicBezTo>
                      <a:pt x="383" y="52807"/>
                      <a:pt x="15542" y="67966"/>
                      <a:pt x="34174" y="67966"/>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68" name="Google Shape;1668;p122"/>
              <p:cNvSpPr/>
              <p:nvPr/>
            </p:nvSpPr>
            <p:spPr>
              <a:xfrm>
                <a:off x="11334107" y="3969356"/>
                <a:ext cx="125672" cy="71521"/>
              </a:xfrm>
              <a:custGeom>
                <a:avLst/>
                <a:gdLst/>
                <a:ahLst/>
                <a:cxnLst/>
                <a:rect l="l" t="t" r="r" b="b"/>
                <a:pathLst>
                  <a:path w="125672" h="71521" extrusionOk="0">
                    <a:moveTo>
                      <a:pt x="8540" y="71191"/>
                    </a:moveTo>
                    <a:lnTo>
                      <a:pt x="117529" y="71191"/>
                    </a:lnTo>
                    <a:cubicBezTo>
                      <a:pt x="122033" y="71191"/>
                      <a:pt x="125686" y="67539"/>
                      <a:pt x="125686" y="63034"/>
                    </a:cubicBezTo>
                    <a:cubicBezTo>
                      <a:pt x="125686" y="28488"/>
                      <a:pt x="97580" y="383"/>
                      <a:pt x="63035" y="383"/>
                    </a:cubicBezTo>
                    <a:cubicBezTo>
                      <a:pt x="28489" y="383"/>
                      <a:pt x="383" y="28488"/>
                      <a:pt x="383" y="63034"/>
                    </a:cubicBezTo>
                    <a:cubicBezTo>
                      <a:pt x="383" y="67539"/>
                      <a:pt x="4035" y="71191"/>
                      <a:pt x="8540" y="71191"/>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69" name="Google Shape;1669;p122"/>
              <p:cNvSpPr/>
              <p:nvPr/>
            </p:nvSpPr>
            <p:spPr>
              <a:xfrm>
                <a:off x="11356854" y="4048333"/>
                <a:ext cx="80205" cy="77140"/>
              </a:xfrm>
              <a:custGeom>
                <a:avLst/>
                <a:gdLst/>
                <a:ahLst/>
                <a:cxnLst/>
                <a:rect l="l" t="t" r="r" b="b"/>
                <a:pathLst>
                  <a:path w="80205" h="77140" extrusionOk="0">
                    <a:moveTo>
                      <a:pt x="73207" y="23525"/>
                    </a:moveTo>
                    <a:lnTo>
                      <a:pt x="55515" y="20954"/>
                    </a:lnTo>
                    <a:lnTo>
                      <a:pt x="47603" y="4922"/>
                    </a:lnTo>
                    <a:cubicBezTo>
                      <a:pt x="44615" y="-1132"/>
                      <a:pt x="35960" y="-1128"/>
                      <a:pt x="32974" y="4922"/>
                    </a:cubicBezTo>
                    <a:lnTo>
                      <a:pt x="25061" y="20954"/>
                    </a:lnTo>
                    <a:lnTo>
                      <a:pt x="7369" y="23525"/>
                    </a:lnTo>
                    <a:cubicBezTo>
                      <a:pt x="689" y="24496"/>
                      <a:pt x="-1983" y="32729"/>
                      <a:pt x="2849" y="37438"/>
                    </a:cubicBezTo>
                    <a:lnTo>
                      <a:pt x="15650" y="49917"/>
                    </a:lnTo>
                    <a:lnTo>
                      <a:pt x="12628" y="67538"/>
                    </a:lnTo>
                    <a:cubicBezTo>
                      <a:pt x="11487" y="74192"/>
                      <a:pt x="18491" y="79276"/>
                      <a:pt x="24463" y="76136"/>
                    </a:cubicBezTo>
                    <a:lnTo>
                      <a:pt x="40288" y="67817"/>
                    </a:lnTo>
                    <a:lnTo>
                      <a:pt x="56112" y="76136"/>
                    </a:lnTo>
                    <a:cubicBezTo>
                      <a:pt x="62036" y="79251"/>
                      <a:pt x="69098" y="74241"/>
                      <a:pt x="67948" y="67538"/>
                    </a:cubicBezTo>
                    <a:lnTo>
                      <a:pt x="64925" y="49917"/>
                    </a:lnTo>
                    <a:lnTo>
                      <a:pt x="77727" y="37438"/>
                    </a:lnTo>
                    <a:cubicBezTo>
                      <a:pt x="82562" y="32725"/>
                      <a:pt x="79884" y="24495"/>
                      <a:pt x="73207" y="23525"/>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70" name="Google Shape;1670;p122"/>
              <p:cNvSpPr/>
              <p:nvPr/>
            </p:nvSpPr>
            <p:spPr>
              <a:xfrm>
                <a:off x="11265978" y="4048333"/>
                <a:ext cx="80205" cy="77140"/>
              </a:xfrm>
              <a:custGeom>
                <a:avLst/>
                <a:gdLst/>
                <a:ahLst/>
                <a:cxnLst/>
                <a:rect l="l" t="t" r="r" b="b"/>
                <a:pathLst>
                  <a:path w="80205" h="77140" extrusionOk="0">
                    <a:moveTo>
                      <a:pt x="73207" y="23525"/>
                    </a:moveTo>
                    <a:lnTo>
                      <a:pt x="55514" y="20953"/>
                    </a:lnTo>
                    <a:lnTo>
                      <a:pt x="47602" y="4922"/>
                    </a:lnTo>
                    <a:cubicBezTo>
                      <a:pt x="44615" y="-1131"/>
                      <a:pt x="35959" y="-1128"/>
                      <a:pt x="32973" y="4922"/>
                    </a:cubicBezTo>
                    <a:lnTo>
                      <a:pt x="25061" y="20953"/>
                    </a:lnTo>
                    <a:lnTo>
                      <a:pt x="7369" y="23525"/>
                    </a:lnTo>
                    <a:cubicBezTo>
                      <a:pt x="688" y="24495"/>
                      <a:pt x="-1982" y="32728"/>
                      <a:pt x="2848" y="37437"/>
                    </a:cubicBezTo>
                    <a:lnTo>
                      <a:pt x="15650" y="49916"/>
                    </a:lnTo>
                    <a:lnTo>
                      <a:pt x="12628" y="67537"/>
                    </a:lnTo>
                    <a:cubicBezTo>
                      <a:pt x="11487" y="74191"/>
                      <a:pt x="18491" y="79275"/>
                      <a:pt x="24463" y="76136"/>
                    </a:cubicBezTo>
                    <a:lnTo>
                      <a:pt x="40288" y="67817"/>
                    </a:lnTo>
                    <a:lnTo>
                      <a:pt x="56112" y="76136"/>
                    </a:lnTo>
                    <a:cubicBezTo>
                      <a:pt x="62036" y="79250"/>
                      <a:pt x="69097" y="74241"/>
                      <a:pt x="67947" y="67537"/>
                    </a:cubicBezTo>
                    <a:lnTo>
                      <a:pt x="64925" y="49916"/>
                    </a:lnTo>
                    <a:lnTo>
                      <a:pt x="77727" y="37437"/>
                    </a:lnTo>
                    <a:cubicBezTo>
                      <a:pt x="82562" y="32725"/>
                      <a:pt x="79883" y="24495"/>
                      <a:pt x="73207" y="23525"/>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71" name="Google Shape;1671;p122"/>
              <p:cNvSpPr/>
              <p:nvPr/>
            </p:nvSpPr>
            <p:spPr>
              <a:xfrm>
                <a:off x="11447731" y="4048316"/>
                <a:ext cx="80205" cy="77140"/>
              </a:xfrm>
              <a:custGeom>
                <a:avLst/>
                <a:gdLst/>
                <a:ahLst/>
                <a:cxnLst/>
                <a:rect l="l" t="t" r="r" b="b"/>
                <a:pathLst>
                  <a:path w="80205" h="77140" extrusionOk="0">
                    <a:moveTo>
                      <a:pt x="73207" y="23542"/>
                    </a:moveTo>
                    <a:lnTo>
                      <a:pt x="55514" y="20971"/>
                    </a:lnTo>
                    <a:lnTo>
                      <a:pt x="47603" y="4939"/>
                    </a:lnTo>
                    <a:cubicBezTo>
                      <a:pt x="45152" y="-27"/>
                      <a:pt x="39744" y="392"/>
                      <a:pt x="40288" y="392"/>
                    </a:cubicBezTo>
                    <a:cubicBezTo>
                      <a:pt x="37184" y="392"/>
                      <a:pt x="34348" y="2155"/>
                      <a:pt x="32974" y="4939"/>
                    </a:cubicBezTo>
                    <a:lnTo>
                      <a:pt x="25061" y="20971"/>
                    </a:lnTo>
                    <a:lnTo>
                      <a:pt x="7369" y="23542"/>
                    </a:lnTo>
                    <a:cubicBezTo>
                      <a:pt x="688" y="24512"/>
                      <a:pt x="-1982" y="32745"/>
                      <a:pt x="2848" y="37455"/>
                    </a:cubicBezTo>
                    <a:lnTo>
                      <a:pt x="15651" y="49934"/>
                    </a:lnTo>
                    <a:lnTo>
                      <a:pt x="12629" y="67554"/>
                    </a:lnTo>
                    <a:cubicBezTo>
                      <a:pt x="11488" y="74208"/>
                      <a:pt x="18492" y="79292"/>
                      <a:pt x="24464" y="76153"/>
                    </a:cubicBezTo>
                    <a:lnTo>
                      <a:pt x="40289" y="67834"/>
                    </a:lnTo>
                    <a:lnTo>
                      <a:pt x="56113" y="76153"/>
                    </a:lnTo>
                    <a:cubicBezTo>
                      <a:pt x="62037" y="79267"/>
                      <a:pt x="69098" y="74258"/>
                      <a:pt x="67948" y="67554"/>
                    </a:cubicBezTo>
                    <a:lnTo>
                      <a:pt x="64926" y="49934"/>
                    </a:lnTo>
                    <a:lnTo>
                      <a:pt x="77728" y="37455"/>
                    </a:lnTo>
                    <a:cubicBezTo>
                      <a:pt x="82561" y="32743"/>
                      <a:pt x="79884" y="24512"/>
                      <a:pt x="73207" y="23542"/>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grpSp>
        <p:nvGrpSpPr>
          <p:cNvPr id="1672" name="Google Shape;1672;p122"/>
          <p:cNvGrpSpPr/>
          <p:nvPr/>
        </p:nvGrpSpPr>
        <p:grpSpPr>
          <a:xfrm>
            <a:off x="6079522" y="2779677"/>
            <a:ext cx="460023" cy="459900"/>
            <a:chOff x="8103868" y="3706236"/>
            <a:chExt cx="613200" cy="613200"/>
          </a:xfrm>
        </p:grpSpPr>
        <p:sp>
          <p:nvSpPr>
            <p:cNvPr id="1673" name="Google Shape;1673;p122"/>
            <p:cNvSpPr/>
            <p:nvPr/>
          </p:nvSpPr>
          <p:spPr>
            <a:xfrm>
              <a:off x="8103868" y="3706236"/>
              <a:ext cx="613200" cy="613200"/>
            </a:xfrm>
            <a:prstGeom prst="ellipse">
              <a:avLst/>
            </a:prstGeom>
            <a:solidFill>
              <a:srgbClr val="F2F2F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sp>
          <p:nvSpPr>
            <p:cNvPr id="1674" name="Google Shape;1674;p122"/>
            <p:cNvSpPr/>
            <p:nvPr/>
          </p:nvSpPr>
          <p:spPr>
            <a:xfrm>
              <a:off x="8145302" y="3744137"/>
              <a:ext cx="533400" cy="5334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lt1"/>
                </a:solidFill>
                <a:latin typeface="Heiti SC Light" panose="02000000000000000000" pitchFamily="2" charset="-128"/>
                <a:ea typeface="Heiti SC Light" panose="02000000000000000000" pitchFamily="2" charset="-128"/>
                <a:sym typeface="Arial"/>
              </a:endParaRPr>
            </a:p>
          </p:txBody>
        </p:sp>
        <p:grpSp>
          <p:nvGrpSpPr>
            <p:cNvPr id="1675" name="Google Shape;1675;p122"/>
            <p:cNvGrpSpPr/>
            <p:nvPr/>
          </p:nvGrpSpPr>
          <p:grpSpPr>
            <a:xfrm>
              <a:off x="8295240" y="3894411"/>
              <a:ext cx="261698" cy="227662"/>
              <a:chOff x="8295240" y="3894411"/>
              <a:chExt cx="261698" cy="227662"/>
            </a:xfrm>
          </p:grpSpPr>
          <p:sp>
            <p:nvSpPr>
              <p:cNvPr id="1676" name="Google Shape;1676;p122"/>
              <p:cNvSpPr/>
              <p:nvPr/>
            </p:nvSpPr>
            <p:spPr>
              <a:xfrm>
                <a:off x="8394928" y="3894411"/>
                <a:ext cx="61360" cy="61360"/>
              </a:xfrm>
              <a:custGeom>
                <a:avLst/>
                <a:gdLst/>
                <a:ahLst/>
                <a:cxnLst/>
                <a:rect l="l" t="t" r="r" b="b"/>
                <a:pathLst>
                  <a:path w="61360" h="61360" extrusionOk="0">
                    <a:moveTo>
                      <a:pt x="61432" y="30911"/>
                    </a:moveTo>
                    <a:cubicBezTo>
                      <a:pt x="61432" y="47768"/>
                      <a:pt x="47768" y="61432"/>
                      <a:pt x="30911" y="61432"/>
                    </a:cubicBezTo>
                    <a:cubicBezTo>
                      <a:pt x="14055" y="61432"/>
                      <a:pt x="390" y="47768"/>
                      <a:pt x="390" y="30911"/>
                    </a:cubicBezTo>
                    <a:cubicBezTo>
                      <a:pt x="390" y="14055"/>
                      <a:pt x="14055" y="390"/>
                      <a:pt x="30911" y="390"/>
                    </a:cubicBezTo>
                    <a:cubicBezTo>
                      <a:pt x="47768" y="390"/>
                      <a:pt x="61432" y="14055"/>
                      <a:pt x="61432" y="30911"/>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77" name="Google Shape;1677;p122"/>
              <p:cNvSpPr/>
              <p:nvPr/>
            </p:nvSpPr>
            <p:spPr>
              <a:xfrm>
                <a:off x="8301124" y="3966592"/>
                <a:ext cx="250122" cy="155481"/>
              </a:xfrm>
              <a:custGeom>
                <a:avLst/>
                <a:gdLst/>
                <a:ahLst/>
                <a:cxnLst/>
                <a:rect l="l" t="t" r="r" b="b"/>
                <a:pathLst>
                  <a:path w="250122" h="155481" extrusionOk="0">
                    <a:moveTo>
                      <a:pt x="231556" y="42700"/>
                    </a:moveTo>
                    <a:lnTo>
                      <a:pt x="203110" y="36767"/>
                    </a:lnTo>
                    <a:cubicBezTo>
                      <a:pt x="193419" y="34736"/>
                      <a:pt x="183851" y="39178"/>
                      <a:pt x="178792" y="47075"/>
                    </a:cubicBezTo>
                    <a:cubicBezTo>
                      <a:pt x="173879" y="44552"/>
                      <a:pt x="168596" y="42375"/>
                      <a:pt x="162976" y="40569"/>
                    </a:cubicBezTo>
                    <a:lnTo>
                      <a:pt x="162976" y="23654"/>
                    </a:lnTo>
                    <a:cubicBezTo>
                      <a:pt x="162988" y="10856"/>
                      <a:pt x="152510" y="390"/>
                      <a:pt x="139757" y="390"/>
                    </a:cubicBezTo>
                    <a:lnTo>
                      <a:pt x="110672" y="390"/>
                    </a:lnTo>
                    <a:cubicBezTo>
                      <a:pt x="97851" y="390"/>
                      <a:pt x="87419" y="10856"/>
                      <a:pt x="87419" y="23654"/>
                    </a:cubicBezTo>
                    <a:lnTo>
                      <a:pt x="87419" y="40659"/>
                    </a:lnTo>
                    <a:cubicBezTo>
                      <a:pt x="81856" y="42431"/>
                      <a:pt x="76629" y="44607"/>
                      <a:pt x="71682" y="47142"/>
                    </a:cubicBezTo>
                    <a:cubicBezTo>
                      <a:pt x="66623" y="39212"/>
                      <a:pt x="57044" y="34736"/>
                      <a:pt x="47341" y="36767"/>
                    </a:cubicBezTo>
                    <a:lnTo>
                      <a:pt x="18872" y="42700"/>
                    </a:lnTo>
                    <a:cubicBezTo>
                      <a:pt x="6376" y="45314"/>
                      <a:pt x="-1734" y="57709"/>
                      <a:pt x="880" y="70249"/>
                    </a:cubicBezTo>
                    <a:lnTo>
                      <a:pt x="8025" y="104382"/>
                    </a:lnTo>
                    <a:cubicBezTo>
                      <a:pt x="10616" y="116889"/>
                      <a:pt x="23022" y="124999"/>
                      <a:pt x="35529" y="122385"/>
                    </a:cubicBezTo>
                    <a:lnTo>
                      <a:pt x="44536" y="120501"/>
                    </a:lnTo>
                    <a:cubicBezTo>
                      <a:pt x="49045" y="127164"/>
                      <a:pt x="55282" y="133277"/>
                      <a:pt x="63269" y="138504"/>
                    </a:cubicBezTo>
                    <a:cubicBezTo>
                      <a:pt x="79903" y="149407"/>
                      <a:pt x="101878" y="155419"/>
                      <a:pt x="125197" y="155419"/>
                    </a:cubicBezTo>
                    <a:cubicBezTo>
                      <a:pt x="160878" y="155419"/>
                      <a:pt x="191613" y="141073"/>
                      <a:pt x="205768" y="120467"/>
                    </a:cubicBezTo>
                    <a:lnTo>
                      <a:pt x="214922" y="122385"/>
                    </a:lnTo>
                    <a:cubicBezTo>
                      <a:pt x="227417" y="124988"/>
                      <a:pt x="239823" y="116889"/>
                      <a:pt x="242414" y="104382"/>
                    </a:cubicBezTo>
                    <a:lnTo>
                      <a:pt x="249571" y="70249"/>
                    </a:lnTo>
                    <a:cubicBezTo>
                      <a:pt x="252173" y="57709"/>
                      <a:pt x="244063" y="45314"/>
                      <a:pt x="231556" y="42700"/>
                    </a:cubicBezTo>
                    <a:close/>
                    <a:moveTo>
                      <a:pt x="125186" y="143765"/>
                    </a:moveTo>
                    <a:cubicBezTo>
                      <a:pt x="104120" y="143765"/>
                      <a:pt x="84378" y="138459"/>
                      <a:pt x="69651" y="128757"/>
                    </a:cubicBezTo>
                    <a:cubicBezTo>
                      <a:pt x="64603" y="125459"/>
                      <a:pt x="60419" y="121791"/>
                      <a:pt x="57065" y="117865"/>
                    </a:cubicBezTo>
                    <a:lnTo>
                      <a:pt x="63964" y="116418"/>
                    </a:lnTo>
                    <a:cubicBezTo>
                      <a:pt x="76482" y="113816"/>
                      <a:pt x="84592" y="101421"/>
                      <a:pt x="81978" y="88903"/>
                    </a:cubicBezTo>
                    <a:lnTo>
                      <a:pt x="75574" y="58213"/>
                    </a:lnTo>
                    <a:cubicBezTo>
                      <a:pt x="79309" y="56205"/>
                      <a:pt x="83235" y="54444"/>
                      <a:pt x="87407" y="52941"/>
                    </a:cubicBezTo>
                    <a:lnTo>
                      <a:pt x="87407" y="58539"/>
                    </a:lnTo>
                    <a:cubicBezTo>
                      <a:pt x="87407" y="71315"/>
                      <a:pt x="97862" y="81780"/>
                      <a:pt x="110660" y="81780"/>
                    </a:cubicBezTo>
                    <a:lnTo>
                      <a:pt x="139745" y="81780"/>
                    </a:lnTo>
                    <a:cubicBezTo>
                      <a:pt x="152510" y="81780"/>
                      <a:pt x="162965" y="71304"/>
                      <a:pt x="162965" y="58539"/>
                    </a:cubicBezTo>
                    <a:lnTo>
                      <a:pt x="162965" y="52650"/>
                    </a:lnTo>
                    <a:cubicBezTo>
                      <a:pt x="167216" y="54164"/>
                      <a:pt x="171209" y="55903"/>
                      <a:pt x="174911" y="57877"/>
                    </a:cubicBezTo>
                    <a:lnTo>
                      <a:pt x="168416" y="88914"/>
                    </a:lnTo>
                    <a:cubicBezTo>
                      <a:pt x="165825" y="101432"/>
                      <a:pt x="173923" y="113827"/>
                      <a:pt x="186441" y="116429"/>
                    </a:cubicBezTo>
                    <a:lnTo>
                      <a:pt x="193407" y="117887"/>
                    </a:lnTo>
                    <a:cubicBezTo>
                      <a:pt x="180418" y="133266"/>
                      <a:pt x="154720" y="143765"/>
                      <a:pt x="125186" y="143765"/>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78" name="Google Shape;1678;p122"/>
              <p:cNvSpPr/>
              <p:nvPr/>
            </p:nvSpPr>
            <p:spPr>
              <a:xfrm>
                <a:off x="8495577" y="3934534"/>
                <a:ext cx="61360" cy="61360"/>
              </a:xfrm>
              <a:custGeom>
                <a:avLst/>
                <a:gdLst/>
                <a:ahLst/>
                <a:cxnLst/>
                <a:rect l="l" t="t" r="r" b="b"/>
                <a:pathLst>
                  <a:path w="61360" h="61360" extrusionOk="0">
                    <a:moveTo>
                      <a:pt x="61432" y="30911"/>
                    </a:moveTo>
                    <a:cubicBezTo>
                      <a:pt x="61432" y="47768"/>
                      <a:pt x="47768" y="61432"/>
                      <a:pt x="30911" y="61432"/>
                    </a:cubicBezTo>
                    <a:cubicBezTo>
                      <a:pt x="14055" y="61432"/>
                      <a:pt x="390" y="47768"/>
                      <a:pt x="390" y="30911"/>
                    </a:cubicBezTo>
                    <a:cubicBezTo>
                      <a:pt x="390" y="14055"/>
                      <a:pt x="14055" y="390"/>
                      <a:pt x="30911" y="390"/>
                    </a:cubicBezTo>
                    <a:cubicBezTo>
                      <a:pt x="47768" y="390"/>
                      <a:pt x="61432" y="14055"/>
                      <a:pt x="61432" y="30911"/>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sp>
            <p:nvSpPr>
              <p:cNvPr id="1679" name="Google Shape;1679;p122"/>
              <p:cNvSpPr/>
              <p:nvPr/>
            </p:nvSpPr>
            <p:spPr>
              <a:xfrm>
                <a:off x="8295240" y="3934520"/>
                <a:ext cx="61360" cy="61360"/>
              </a:xfrm>
              <a:custGeom>
                <a:avLst/>
                <a:gdLst/>
                <a:ahLst/>
                <a:cxnLst/>
                <a:rect l="l" t="t" r="r" b="b"/>
                <a:pathLst>
                  <a:path w="61360" h="61360" extrusionOk="0">
                    <a:moveTo>
                      <a:pt x="37174" y="60807"/>
                    </a:moveTo>
                    <a:cubicBezTo>
                      <a:pt x="53685" y="57352"/>
                      <a:pt x="64229" y="41167"/>
                      <a:pt x="60819" y="24666"/>
                    </a:cubicBezTo>
                    <a:cubicBezTo>
                      <a:pt x="57341" y="8177"/>
                      <a:pt x="41189" y="-2411"/>
                      <a:pt x="24666" y="1043"/>
                    </a:cubicBezTo>
                    <a:cubicBezTo>
                      <a:pt x="8177" y="4487"/>
                      <a:pt x="-2411" y="20662"/>
                      <a:pt x="1043" y="37162"/>
                    </a:cubicBezTo>
                    <a:cubicBezTo>
                      <a:pt x="4487" y="53673"/>
                      <a:pt x="20662" y="64251"/>
                      <a:pt x="37174" y="60807"/>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latin typeface="Heiti SC Light" panose="02000000000000000000" pitchFamily="2" charset="-128"/>
                  <a:ea typeface="Heiti SC Light" panose="02000000000000000000" pitchFamily="2" charset="-128"/>
                  <a:sym typeface="Arial"/>
                </a:endParaRPr>
              </a:p>
            </p:txBody>
          </p:sp>
        </p:grpSp>
      </p:grpSp>
      <p:sp>
        <p:nvSpPr>
          <p:cNvPr id="52" name="Google Shape;407;p70">
            <a:extLst>
              <a:ext uri="{FF2B5EF4-FFF2-40B4-BE49-F238E27FC236}">
                <a16:creationId xmlns:a16="http://schemas.microsoft.com/office/drawing/2014/main" id="{8126A896-DB5A-A74A-88D8-5D39B9712E41}"/>
              </a:ext>
            </a:extLst>
          </p:cNvPr>
          <p:cNvSpPr txBox="1">
            <a:spLocks noGrp="1"/>
          </p:cNvSpPr>
          <p:nvPr>
            <p:ph type="title"/>
          </p:nvPr>
        </p:nvSpPr>
        <p:spPr>
          <a:xfrm>
            <a:off x="198124" y="155800"/>
            <a:ext cx="5394155" cy="566095"/>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zh-CN" altLang="en-US" sz="2600" dirty="0">
                <a:solidFill>
                  <a:schemeClr val="bg2"/>
                </a:solidFill>
                <a:latin typeface="Heiti SC Light" panose="02000000000000000000" pitchFamily="2" charset="-128"/>
                <a:ea typeface="Heiti SC Light" panose="02000000000000000000" pitchFamily="2" charset="-128"/>
              </a:rPr>
              <a:t>国际短信 </a:t>
            </a:r>
            <a:r>
              <a:rPr lang="en-US" altLang="zh-CN" sz="2600" dirty="0">
                <a:latin typeface="Heiti SC Light" panose="02000000000000000000" pitchFamily="2" charset="-128"/>
                <a:ea typeface="Heiti SC Light" panose="02000000000000000000" pitchFamily="2" charset="-128"/>
              </a:rPr>
              <a:t>–</a:t>
            </a:r>
            <a:r>
              <a:rPr lang="zh-CN" altLang="en-US" sz="2600" dirty="0">
                <a:latin typeface="Heiti SC Light" panose="02000000000000000000" pitchFamily="2" charset="-128"/>
                <a:ea typeface="Heiti SC Light" panose="02000000000000000000" pitchFamily="2" charset="-128"/>
              </a:rPr>
              <a:t> 通知与互动</a:t>
            </a:r>
            <a:endParaRPr sz="2600" dirty="0">
              <a:latin typeface="Heiti SC Light" panose="02000000000000000000" pitchFamily="2" charset="-128"/>
              <a:ea typeface="Heiti SC Light" panose="02000000000000000000" pitchFamily="2" charset="-128"/>
            </a:endParaRPr>
          </a:p>
        </p:txBody>
      </p:sp>
    </p:spTree>
    <p:extLst>
      <p:ext uri="{BB962C8B-B14F-4D97-AF65-F5344CB8AC3E}">
        <p14:creationId xmlns:p14="http://schemas.microsoft.com/office/powerpoint/2010/main" val="813869223"/>
      </p:ext>
    </p:extLst>
  </p:cSld>
  <p:clrMapOvr>
    <a:masterClrMapping/>
  </p:clrMapOvr>
</p:sld>
</file>

<file path=ppt/theme/theme1.xml><?xml version="1.0" encoding="utf-8"?>
<a:theme xmlns:a="http://schemas.openxmlformats.org/drawingml/2006/main" name="Vonage Theme">
  <a:themeElements>
    <a:clrScheme name="Simple Light">
      <a:dk1>
        <a:srgbClr val="000000"/>
      </a:dk1>
      <a:lt1>
        <a:srgbClr val="FFFFFF"/>
      </a:lt1>
      <a:dk2>
        <a:srgbClr val="D5209C"/>
      </a:dk2>
      <a:lt2>
        <a:srgbClr val="EEEEEE"/>
      </a:lt2>
      <a:accent1>
        <a:srgbClr val="FA7655"/>
      </a:accent1>
      <a:accent2>
        <a:srgbClr val="D5209C"/>
      </a:accent2>
      <a:accent3>
        <a:srgbClr val="90929B"/>
      </a:accent3>
      <a:accent4>
        <a:srgbClr val="86C7ED"/>
      </a:accent4>
      <a:accent5>
        <a:srgbClr val="881FFF"/>
      </a:accent5>
      <a:accent6>
        <a:srgbClr val="5F6169"/>
      </a:accent6>
      <a:hlink>
        <a:srgbClr val="FA7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7187</TotalTime>
  <Words>1920</Words>
  <Application>Microsoft Macintosh PowerPoint</Application>
  <PresentationFormat>On-screen Show (16:9)</PresentationFormat>
  <Paragraphs>288</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Roboto Black</vt:lpstr>
      <vt:lpstr>Roboto Light</vt:lpstr>
      <vt:lpstr>Calibri</vt:lpstr>
      <vt:lpstr>Arial</vt:lpstr>
      <vt:lpstr>Roboto</vt:lpstr>
      <vt:lpstr>Verdana</vt:lpstr>
      <vt:lpstr>Heiti SC Light</vt:lpstr>
      <vt:lpstr>Roboto Mono</vt:lpstr>
      <vt:lpstr>Montserrat Medium</vt:lpstr>
      <vt:lpstr>Roboto Thin</vt:lpstr>
      <vt:lpstr>Vonage Theme</vt:lpstr>
      <vt:lpstr>玩转海外云通信 提升用户体验与转化</vt:lpstr>
      <vt:lpstr>海外用户沟通策略    ▪ 习惯与中国略有不同    ▪ 通信（沟通）渠道更多元化    ▪ 不同国家/地区、不世代，用户偏好差异较大    ▪ 轻松接入现有系统/平台/产品/工作流    ▪ 易开发/无需开发</vt:lpstr>
      <vt:lpstr>推动全球沟通，助力中国企业出海</vt:lpstr>
      <vt:lpstr>Vonage 为您提供“大道至简”、智能稳定的国际通信API   </vt:lpstr>
      <vt:lpstr>借助Vonage 通信 API，打造覆盖全程的海外用户体验接触点</vt:lpstr>
      <vt:lpstr>PowerPoint Presentation</vt:lpstr>
      <vt:lpstr>海外云通信 CPaaS</vt:lpstr>
      <vt:lpstr>国际短信 SMS API</vt:lpstr>
      <vt:lpstr>国际短信 – 通知与互动</vt:lpstr>
      <vt:lpstr>国际短信 – 一次性验证码 (OTP)</vt:lpstr>
      <vt:lpstr>国际短信 - 双重验证 (2FA)</vt:lpstr>
      <vt:lpstr>海外社交媒体消息 Messages API</vt:lpstr>
      <vt:lpstr>通过社交媒体提供客户服务</vt:lpstr>
      <vt:lpstr>提供丰富的、卓越的信息以及更智能的对话</vt:lpstr>
      <vt:lpstr>举例：利用WhatsApp 搭建客户支持中心</vt:lpstr>
      <vt:lpstr>海外语音 Voice API</vt:lpstr>
      <vt:lpstr>海外语音 - 可编程语音播报 (TTS)</vt:lpstr>
      <vt:lpstr>海外语音 - 语音客服 &amp; 本地号码</vt:lpstr>
      <vt:lpstr>海外语音 -  隐匿号码通话</vt:lpstr>
      <vt:lpstr>海外语音 - 用户交互 (IVR/ASR)</vt:lpstr>
      <vt:lpstr>灵活自主的可编程 SIP trunk</vt:lpstr>
      <vt:lpstr>联络中心智能化 Contact Center Intelligence</vt:lpstr>
      <vt:lpstr>通过加快联络中心创新，提升用户满意度</vt:lpstr>
      <vt:lpstr>对话式商务 Conversational Commerce</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Customer Journeys Through Conversations</dc:title>
  <dc:creator>刘兵</dc:creator>
  <cp:lastModifiedBy>叶 晖</cp:lastModifiedBy>
  <cp:revision>533</cp:revision>
  <dcterms:modified xsi:type="dcterms:W3CDTF">2022-05-27T08:19:03Z</dcterms:modified>
</cp:coreProperties>
</file>